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59"/>
  </p:notesMasterIdLst>
  <p:handoutMasterIdLst>
    <p:handoutMasterId r:id="rId60"/>
  </p:handoutMasterIdLst>
  <p:sldIdLst>
    <p:sldId id="666" r:id="rId5"/>
    <p:sldId id="758" r:id="rId6"/>
    <p:sldId id="759" r:id="rId7"/>
    <p:sldId id="908" r:id="rId8"/>
    <p:sldId id="718" r:id="rId9"/>
    <p:sldId id="784" r:id="rId10"/>
    <p:sldId id="911" r:id="rId11"/>
    <p:sldId id="878" r:id="rId12"/>
    <p:sldId id="879" r:id="rId13"/>
    <p:sldId id="880" r:id="rId14"/>
    <p:sldId id="881" r:id="rId15"/>
    <p:sldId id="871" r:id="rId16"/>
    <p:sldId id="882" r:id="rId17"/>
    <p:sldId id="884" r:id="rId18"/>
    <p:sldId id="885" r:id="rId19"/>
    <p:sldId id="886" r:id="rId20"/>
    <p:sldId id="887" r:id="rId21"/>
    <p:sldId id="888" r:id="rId22"/>
    <p:sldId id="889" r:id="rId23"/>
    <p:sldId id="890" r:id="rId24"/>
    <p:sldId id="891" r:id="rId25"/>
    <p:sldId id="894" r:id="rId26"/>
    <p:sldId id="895" r:id="rId27"/>
    <p:sldId id="896" r:id="rId28"/>
    <p:sldId id="897" r:id="rId29"/>
    <p:sldId id="898" r:id="rId30"/>
    <p:sldId id="899" r:id="rId31"/>
    <p:sldId id="872" r:id="rId32"/>
    <p:sldId id="900" r:id="rId33"/>
    <p:sldId id="901" r:id="rId34"/>
    <p:sldId id="902" r:id="rId35"/>
    <p:sldId id="903" r:id="rId36"/>
    <p:sldId id="904" r:id="rId37"/>
    <p:sldId id="913" r:id="rId38"/>
    <p:sldId id="906" r:id="rId39"/>
    <p:sldId id="873" r:id="rId40"/>
    <p:sldId id="874" r:id="rId41"/>
    <p:sldId id="875" r:id="rId42"/>
    <p:sldId id="876" r:id="rId43"/>
    <p:sldId id="909" r:id="rId44"/>
    <p:sldId id="910" r:id="rId45"/>
    <p:sldId id="860" r:id="rId46"/>
    <p:sldId id="861" r:id="rId47"/>
    <p:sldId id="862" r:id="rId48"/>
    <p:sldId id="863" r:id="rId49"/>
    <p:sldId id="864" r:id="rId50"/>
    <p:sldId id="865" r:id="rId51"/>
    <p:sldId id="869" r:id="rId52"/>
    <p:sldId id="870" r:id="rId53"/>
    <p:sldId id="867" r:id="rId54"/>
    <p:sldId id="868" r:id="rId55"/>
    <p:sldId id="777" r:id="rId56"/>
    <p:sldId id="851" r:id="rId57"/>
    <p:sldId id="907" r:id="rId58"/>
  </p:sldIdLst>
  <p:sldSz cx="9144000" cy="5143500" type="screen16x9"/>
  <p:notesSz cx="6858000" cy="9144000"/>
  <p:embeddedFontLst>
    <p:embeddedFont>
      <p:font typeface="나눔명조" panose="02020603020101020101" pitchFamily="18" charset="-127"/>
      <p:regular r:id="rId61"/>
      <p:bold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나눔고딕" panose="020D0604000000000000" pitchFamily="50" charset="-127"/>
      <p:regular r:id="rId67"/>
      <p:bold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나눔바른고딕" panose="020B0600000101010101" charset="-127"/>
      <p:regular r:id="rId71"/>
      <p:bold r:id="rId72"/>
    </p:embeddedFont>
    <p:embeddedFont>
      <p:font typeface="나눔명조 ExtraBold" panose="02020603020101020101" pitchFamily="18" charset="-127"/>
      <p:bold r:id="rId73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072" userDrawn="1">
          <p15:clr>
            <a:srgbClr val="A4A3A4"/>
          </p15:clr>
        </p15:guide>
        <p15:guide id="4" orient="horz" pos="985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9" pos="4150">
          <p15:clr>
            <a:srgbClr val="A4A3A4"/>
          </p15:clr>
        </p15:guide>
        <p15:guide id="10" pos="5465" userDrawn="1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12">
          <p15:clr>
            <a:srgbClr val="A4A3A4"/>
          </p15:clr>
        </p15:guide>
        <p15:guide id="18" orient="horz" pos="441">
          <p15:clr>
            <a:srgbClr val="A4A3A4"/>
          </p15:clr>
        </p15:guide>
        <p15:guide id="20" pos="4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E3AB00"/>
    <a:srgbClr val="005A7E"/>
    <a:srgbClr val="FFFFFF"/>
    <a:srgbClr val="0B5395"/>
    <a:srgbClr val="5D9CA9"/>
    <a:srgbClr val="0CA0C7"/>
    <a:srgbClr val="089CA3"/>
    <a:srgbClr val="8080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13D894-6ED8-491C-954F-F3A78DC49CC7}" v="2" dt="2021-04-28T22:07:28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24" autoAdjust="0"/>
    <p:restoredTop sz="91304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7" y="341"/>
      </p:cViewPr>
      <p:guideLst>
        <p:guide orient="horz" pos="3072"/>
        <p:guide orient="horz" pos="985"/>
        <p:guide orient="horz" pos="735"/>
        <p:guide pos="476"/>
        <p:guide pos="4150"/>
        <p:guide pos="5465"/>
        <p:guide pos="453"/>
        <p:guide pos="612"/>
        <p:guide orient="horz" pos="441"/>
        <p:guide pos="499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0C30C875-5954-4D85-8ECF-98B0ABEC7C2A}"/>
    <pc:docChg chg="delSld">
      <pc:chgData name="홍필두" userId="a613eac9-2ee1-4936-8d5c-6f3d69f7b146" providerId="ADAL" clId="{0C30C875-5954-4D85-8ECF-98B0ABEC7C2A}" dt="2021-04-28T13:17:59.283" v="3" actId="47"/>
      <pc:docMkLst>
        <pc:docMk/>
      </pc:docMkLst>
      <pc:sldChg chg="del">
        <pc:chgData name="홍필두" userId="a613eac9-2ee1-4936-8d5c-6f3d69f7b146" providerId="ADAL" clId="{0C30C875-5954-4D85-8ECF-98B0ABEC7C2A}" dt="2021-04-28T13:17:57.824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0C30C875-5954-4D85-8ECF-98B0ABEC7C2A}" dt="2021-04-28T13:17:58.705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0C30C875-5954-4D85-8ECF-98B0ABEC7C2A}" dt="2021-04-28T13:17:59.283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0C30C875-5954-4D85-8ECF-98B0ABEC7C2A}" dt="2021-04-28T13:17:56.949" v="0" actId="47"/>
        <pc:sldMkLst>
          <pc:docMk/>
          <pc:sldMk cId="4090281274" sldId="757"/>
        </pc:sldMkLst>
      </pc:sldChg>
      <pc:sldMasterChg chg="delSldLayout">
        <pc:chgData name="홍필두" userId="a613eac9-2ee1-4936-8d5c-6f3d69f7b146" providerId="ADAL" clId="{0C30C875-5954-4D85-8ECF-98B0ABEC7C2A}" dt="2021-04-28T13:17:59.283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0C30C875-5954-4D85-8ECF-98B0ABEC7C2A}" dt="2021-04-28T13:17:59.283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  <pc:docChgLst>
    <pc:chgData name="홍필두" userId="a613eac9-2ee1-4936-8d5c-6f3d69f7b146" providerId="ADAL" clId="{D513D894-6ED8-491C-954F-F3A78DC49CC7}"/>
    <pc:docChg chg="undo custSel modSld">
      <pc:chgData name="홍필두" userId="a613eac9-2ee1-4936-8d5c-6f3d69f7b146" providerId="ADAL" clId="{D513D894-6ED8-491C-954F-F3A78DC49CC7}" dt="2021-04-28T22:07:59.239" v="95" actId="6549"/>
      <pc:docMkLst>
        <pc:docMk/>
      </pc:docMkLst>
      <pc:sldChg chg="delSp modSp mod">
        <pc:chgData name="홍필두" userId="a613eac9-2ee1-4936-8d5c-6f3d69f7b146" providerId="ADAL" clId="{D513D894-6ED8-491C-954F-F3A78DC49CC7}" dt="2021-04-28T22:07:59.239" v="95" actId="6549"/>
        <pc:sldMkLst>
          <pc:docMk/>
          <pc:sldMk cId="1601413881" sldId="851"/>
        </pc:sldMkLst>
        <pc:spChg chg="del">
          <ac:chgData name="홍필두" userId="a613eac9-2ee1-4936-8d5c-6f3d69f7b146" providerId="ADAL" clId="{D513D894-6ED8-491C-954F-F3A78DC49CC7}" dt="2021-04-28T22:07:57.341" v="94" actId="478"/>
          <ac:spMkLst>
            <pc:docMk/>
            <pc:sldMk cId="1601413881" sldId="851"/>
            <ac:spMk id="2" creationId="{F6B26254-A22F-4368-B348-74C5E3B95358}"/>
          </ac:spMkLst>
        </pc:spChg>
        <pc:spChg chg="del">
          <ac:chgData name="홍필두" userId="a613eac9-2ee1-4936-8d5c-6f3d69f7b146" providerId="ADAL" clId="{D513D894-6ED8-491C-954F-F3A78DC49CC7}" dt="2021-04-28T22:07:46.807" v="91" actId="478"/>
          <ac:spMkLst>
            <pc:docMk/>
            <pc:sldMk cId="1601413881" sldId="851"/>
            <ac:spMk id="4" creationId="{30042316-0FDD-4CA9-A049-3CD31A2E6B14}"/>
          </ac:spMkLst>
        </pc:spChg>
        <pc:spChg chg="del">
          <ac:chgData name="홍필두" userId="a613eac9-2ee1-4936-8d5c-6f3d69f7b146" providerId="ADAL" clId="{D513D894-6ED8-491C-954F-F3A78DC49CC7}" dt="2021-04-28T22:07:48.682" v="92" actId="478"/>
          <ac:spMkLst>
            <pc:docMk/>
            <pc:sldMk cId="1601413881" sldId="851"/>
            <ac:spMk id="6" creationId="{DB714460-3E1B-435A-9AF5-A0F14F57C6F1}"/>
          </ac:spMkLst>
        </pc:spChg>
        <pc:spChg chg="del mod">
          <ac:chgData name="홍필두" userId="a613eac9-2ee1-4936-8d5c-6f3d69f7b146" providerId="ADAL" clId="{D513D894-6ED8-491C-954F-F3A78DC49CC7}" dt="2021-04-28T22:07:45.957" v="90" actId="478"/>
          <ac:spMkLst>
            <pc:docMk/>
            <pc:sldMk cId="1601413881" sldId="851"/>
            <ac:spMk id="7" creationId="{211A09F1-8050-4F8F-87BB-D5239F93CEFD}"/>
          </ac:spMkLst>
        </pc:spChg>
        <pc:spChg chg="mod">
          <ac:chgData name="홍필두" userId="a613eac9-2ee1-4936-8d5c-6f3d69f7b146" providerId="ADAL" clId="{D513D894-6ED8-491C-954F-F3A78DC49CC7}" dt="2021-04-28T22:07:59.239" v="95" actId="6549"/>
          <ac:spMkLst>
            <pc:docMk/>
            <pc:sldMk cId="1601413881" sldId="851"/>
            <ac:spMk id="27" creationId="{00000000-0000-0000-0000-000000000000}"/>
          </ac:spMkLst>
        </pc:spChg>
      </pc:sldChg>
      <pc:sldChg chg="delSp modSp mod">
        <pc:chgData name="홍필두" userId="a613eac9-2ee1-4936-8d5c-6f3d69f7b146" providerId="ADAL" clId="{D513D894-6ED8-491C-954F-F3A78DC49CC7}" dt="2021-04-28T22:05:42.880" v="43" actId="6549"/>
        <pc:sldMkLst>
          <pc:docMk/>
          <pc:sldMk cId="3281030206" sldId="878"/>
        </pc:sldMkLst>
        <pc:spChg chg="del">
          <ac:chgData name="홍필두" userId="a613eac9-2ee1-4936-8d5c-6f3d69f7b146" providerId="ADAL" clId="{D513D894-6ED8-491C-954F-F3A78DC49CC7}" dt="2021-04-28T22:05:28.290" v="35" actId="478"/>
          <ac:spMkLst>
            <pc:docMk/>
            <pc:sldMk cId="3281030206" sldId="878"/>
            <ac:spMk id="13" creationId="{028D7F0F-F663-479B-BB28-C37BBF729FF2}"/>
          </ac:spMkLst>
        </pc:spChg>
        <pc:spChg chg="del">
          <ac:chgData name="홍필두" userId="a613eac9-2ee1-4936-8d5c-6f3d69f7b146" providerId="ADAL" clId="{D513D894-6ED8-491C-954F-F3A78DC49CC7}" dt="2021-04-28T22:05:36.530" v="40" actId="478"/>
          <ac:spMkLst>
            <pc:docMk/>
            <pc:sldMk cId="3281030206" sldId="878"/>
            <ac:spMk id="16" creationId="{5446FC05-8404-4BD4-A77F-C70722CEB4B3}"/>
          </ac:spMkLst>
        </pc:spChg>
        <pc:spChg chg="del">
          <ac:chgData name="홍필두" userId="a613eac9-2ee1-4936-8d5c-6f3d69f7b146" providerId="ADAL" clId="{D513D894-6ED8-491C-954F-F3A78DC49CC7}" dt="2021-04-28T22:05:27.331" v="34" actId="478"/>
          <ac:spMkLst>
            <pc:docMk/>
            <pc:sldMk cId="3281030206" sldId="878"/>
            <ac:spMk id="17" creationId="{9D4D74DE-2918-43A7-8F08-2126152C448C}"/>
          </ac:spMkLst>
        </pc:spChg>
        <pc:spChg chg="del">
          <ac:chgData name="홍필두" userId="a613eac9-2ee1-4936-8d5c-6f3d69f7b146" providerId="ADAL" clId="{D513D894-6ED8-491C-954F-F3A78DC49CC7}" dt="2021-04-28T22:05:41.333" v="42" actId="478"/>
          <ac:spMkLst>
            <pc:docMk/>
            <pc:sldMk cId="3281030206" sldId="878"/>
            <ac:spMk id="18" creationId="{05945CE5-2BBB-462F-8A25-FFBA4351A907}"/>
          </ac:spMkLst>
        </pc:spChg>
        <pc:spChg chg="mod">
          <ac:chgData name="홍필두" userId="a613eac9-2ee1-4936-8d5c-6f3d69f7b146" providerId="ADAL" clId="{D513D894-6ED8-491C-954F-F3A78DC49CC7}" dt="2021-04-28T22:05:42.880" v="43" actId="6549"/>
          <ac:spMkLst>
            <pc:docMk/>
            <pc:sldMk cId="3281030206" sldId="878"/>
            <ac:spMk id="23" creationId="{12F9B981-CDED-448A-8B58-8315D3E87BD6}"/>
          </ac:spMkLst>
        </pc:spChg>
        <pc:spChg chg="del">
          <ac:chgData name="홍필두" userId="a613eac9-2ee1-4936-8d5c-6f3d69f7b146" providerId="ADAL" clId="{D513D894-6ED8-491C-954F-F3A78DC49CC7}" dt="2021-04-28T22:05:25.141" v="33" actId="478"/>
          <ac:spMkLst>
            <pc:docMk/>
            <pc:sldMk cId="3281030206" sldId="878"/>
            <ac:spMk id="24" creationId="{A5CE38B6-6B9E-4EC1-9946-C5034565315C}"/>
          </ac:spMkLst>
        </pc:spChg>
        <pc:spChg chg="del">
          <ac:chgData name="홍필두" userId="a613eac9-2ee1-4936-8d5c-6f3d69f7b146" providerId="ADAL" clId="{D513D894-6ED8-491C-954F-F3A78DC49CC7}" dt="2021-04-28T22:05:39.999" v="41" actId="478"/>
          <ac:spMkLst>
            <pc:docMk/>
            <pc:sldMk cId="3281030206" sldId="878"/>
            <ac:spMk id="25" creationId="{48DD12C9-6D7C-4A98-B5B2-4D1E08610723}"/>
          </ac:spMkLst>
        </pc:spChg>
      </pc:sldChg>
      <pc:sldChg chg="delSp mod">
        <pc:chgData name="홍필두" userId="a613eac9-2ee1-4936-8d5c-6f3d69f7b146" providerId="ADAL" clId="{D513D894-6ED8-491C-954F-F3A78DC49CC7}" dt="2021-04-28T22:05:53.864" v="45" actId="478"/>
        <pc:sldMkLst>
          <pc:docMk/>
          <pc:sldMk cId="1663637846" sldId="881"/>
        </pc:sldMkLst>
        <pc:spChg chg="del">
          <ac:chgData name="홍필두" userId="a613eac9-2ee1-4936-8d5c-6f3d69f7b146" providerId="ADAL" clId="{D513D894-6ED8-491C-954F-F3A78DC49CC7}" dt="2021-04-28T22:05:53.864" v="45" actId="478"/>
          <ac:spMkLst>
            <pc:docMk/>
            <pc:sldMk cId="1663637846" sldId="881"/>
            <ac:spMk id="15" creationId="{4623A257-CD47-4B7F-AD22-D672DF21A431}"/>
          </ac:spMkLst>
        </pc:spChg>
        <pc:spChg chg="del">
          <ac:chgData name="홍필두" userId="a613eac9-2ee1-4936-8d5c-6f3d69f7b146" providerId="ADAL" clId="{D513D894-6ED8-491C-954F-F3A78DC49CC7}" dt="2021-04-28T22:05:52.510" v="44" actId="478"/>
          <ac:spMkLst>
            <pc:docMk/>
            <pc:sldMk cId="1663637846" sldId="881"/>
            <ac:spMk id="23" creationId="{7D80C24E-7B57-4EDE-8AAF-D5A57005C791}"/>
          </ac:spMkLst>
        </pc:spChg>
      </pc:sldChg>
      <pc:sldChg chg="delSp mod">
        <pc:chgData name="홍필두" userId="a613eac9-2ee1-4936-8d5c-6f3d69f7b146" providerId="ADAL" clId="{D513D894-6ED8-491C-954F-F3A78DC49CC7}" dt="2021-04-28T22:06:07.765" v="50" actId="478"/>
        <pc:sldMkLst>
          <pc:docMk/>
          <pc:sldMk cId="3402203607" sldId="885"/>
        </pc:sldMkLst>
        <pc:spChg chg="del">
          <ac:chgData name="홍필두" userId="a613eac9-2ee1-4936-8d5c-6f3d69f7b146" providerId="ADAL" clId="{D513D894-6ED8-491C-954F-F3A78DC49CC7}" dt="2021-04-28T22:06:05.617" v="49" actId="478"/>
          <ac:spMkLst>
            <pc:docMk/>
            <pc:sldMk cId="3402203607" sldId="885"/>
            <ac:spMk id="2" creationId="{0CC35B32-35F4-4E27-BFD8-F73788243ABB}"/>
          </ac:spMkLst>
        </pc:spChg>
        <pc:spChg chg="del">
          <ac:chgData name="홍필두" userId="a613eac9-2ee1-4936-8d5c-6f3d69f7b146" providerId="ADAL" clId="{D513D894-6ED8-491C-954F-F3A78DC49CC7}" dt="2021-04-28T22:06:01.994" v="48" actId="478"/>
          <ac:spMkLst>
            <pc:docMk/>
            <pc:sldMk cId="3402203607" sldId="885"/>
            <ac:spMk id="28" creationId="{89D844BD-8AFA-4154-948D-92E79CDB7FBB}"/>
          </ac:spMkLst>
        </pc:spChg>
        <pc:spChg chg="del">
          <ac:chgData name="홍필두" userId="a613eac9-2ee1-4936-8d5c-6f3d69f7b146" providerId="ADAL" clId="{D513D894-6ED8-491C-954F-F3A78DC49CC7}" dt="2021-04-28T22:06:00.920" v="47" actId="478"/>
          <ac:spMkLst>
            <pc:docMk/>
            <pc:sldMk cId="3402203607" sldId="885"/>
            <ac:spMk id="29" creationId="{78ED79C7-9FC1-4582-9E4C-BA65418880B0}"/>
          </ac:spMkLst>
        </pc:spChg>
        <pc:spChg chg="del">
          <ac:chgData name="홍필두" userId="a613eac9-2ee1-4936-8d5c-6f3d69f7b146" providerId="ADAL" clId="{D513D894-6ED8-491C-954F-F3A78DC49CC7}" dt="2021-04-28T22:06:07.765" v="50" actId="478"/>
          <ac:spMkLst>
            <pc:docMk/>
            <pc:sldMk cId="3402203607" sldId="885"/>
            <ac:spMk id="30" creationId="{5A82B6DC-726E-494D-8464-08FFBCD00CC9}"/>
          </ac:spMkLst>
        </pc:spChg>
        <pc:spChg chg="del">
          <ac:chgData name="홍필두" userId="a613eac9-2ee1-4936-8d5c-6f3d69f7b146" providerId="ADAL" clId="{D513D894-6ED8-491C-954F-F3A78DC49CC7}" dt="2021-04-28T22:05:59.592" v="46" actId="478"/>
          <ac:spMkLst>
            <pc:docMk/>
            <pc:sldMk cId="3402203607" sldId="885"/>
            <ac:spMk id="36" creationId="{C36FAB5F-7425-483B-B0BF-05FA0E67FCE3}"/>
          </ac:spMkLst>
        </pc:spChg>
      </pc:sldChg>
      <pc:sldChg chg="delSp modSp mod">
        <pc:chgData name="홍필두" userId="a613eac9-2ee1-4936-8d5c-6f3d69f7b146" providerId="ADAL" clId="{D513D894-6ED8-491C-954F-F3A78DC49CC7}" dt="2021-04-28T22:06:22.285" v="54" actId="6549"/>
        <pc:sldMkLst>
          <pc:docMk/>
          <pc:sldMk cId="3953707243" sldId="888"/>
        </pc:sldMkLst>
        <pc:spChg chg="del">
          <ac:chgData name="홍필두" userId="a613eac9-2ee1-4936-8d5c-6f3d69f7b146" providerId="ADAL" clId="{D513D894-6ED8-491C-954F-F3A78DC49CC7}" dt="2021-04-28T22:06:17.622" v="52" actId="478"/>
          <ac:spMkLst>
            <pc:docMk/>
            <pc:sldMk cId="3953707243" sldId="888"/>
            <ac:spMk id="21" creationId="{8A2E460B-32E9-49AF-AC34-4686E1F821A5}"/>
          </ac:spMkLst>
        </pc:spChg>
        <pc:spChg chg="mod">
          <ac:chgData name="홍필두" userId="a613eac9-2ee1-4936-8d5c-6f3d69f7b146" providerId="ADAL" clId="{D513D894-6ED8-491C-954F-F3A78DC49CC7}" dt="2021-04-28T22:06:22.285" v="54" actId="6549"/>
          <ac:spMkLst>
            <pc:docMk/>
            <pc:sldMk cId="3953707243" sldId="888"/>
            <ac:spMk id="22" creationId="{B02273E1-D58E-4F4D-BF66-A9BA944AEC38}"/>
          </ac:spMkLst>
        </pc:spChg>
        <pc:spChg chg="del">
          <ac:chgData name="홍필두" userId="a613eac9-2ee1-4936-8d5c-6f3d69f7b146" providerId="ADAL" clId="{D513D894-6ED8-491C-954F-F3A78DC49CC7}" dt="2021-04-28T22:06:16.643" v="51" actId="478"/>
          <ac:spMkLst>
            <pc:docMk/>
            <pc:sldMk cId="3953707243" sldId="888"/>
            <ac:spMk id="23" creationId="{C4F9B3F5-DF16-4EF2-B8E4-69F94592479D}"/>
          </ac:spMkLst>
        </pc:spChg>
        <pc:spChg chg="del">
          <ac:chgData name="홍필두" userId="a613eac9-2ee1-4936-8d5c-6f3d69f7b146" providerId="ADAL" clId="{D513D894-6ED8-491C-954F-F3A78DC49CC7}" dt="2021-04-28T22:06:20.294" v="53" actId="478"/>
          <ac:spMkLst>
            <pc:docMk/>
            <pc:sldMk cId="3953707243" sldId="888"/>
            <ac:spMk id="24" creationId="{8C396233-BE4F-4098-9EFB-16DBF37337F6}"/>
          </ac:spMkLst>
        </pc:spChg>
      </pc:sldChg>
      <pc:sldChg chg="delSp mod">
        <pc:chgData name="홍필두" userId="a613eac9-2ee1-4936-8d5c-6f3d69f7b146" providerId="ADAL" clId="{D513D894-6ED8-491C-954F-F3A78DC49CC7}" dt="2021-04-28T22:06:33.516" v="56" actId="478"/>
        <pc:sldMkLst>
          <pc:docMk/>
          <pc:sldMk cId="2671112002" sldId="890"/>
        </pc:sldMkLst>
        <pc:spChg chg="del">
          <ac:chgData name="홍필두" userId="a613eac9-2ee1-4936-8d5c-6f3d69f7b146" providerId="ADAL" clId="{D513D894-6ED8-491C-954F-F3A78DC49CC7}" dt="2021-04-28T22:06:32.563" v="55" actId="478"/>
          <ac:spMkLst>
            <pc:docMk/>
            <pc:sldMk cId="2671112002" sldId="890"/>
            <ac:spMk id="19" creationId="{EBEE7C6F-0811-4745-B7FF-78B1DDA5735D}"/>
          </ac:spMkLst>
        </pc:spChg>
        <pc:spChg chg="del">
          <ac:chgData name="홍필두" userId="a613eac9-2ee1-4936-8d5c-6f3d69f7b146" providerId="ADAL" clId="{D513D894-6ED8-491C-954F-F3A78DC49CC7}" dt="2021-04-28T22:06:33.516" v="56" actId="478"/>
          <ac:spMkLst>
            <pc:docMk/>
            <pc:sldMk cId="2671112002" sldId="890"/>
            <ac:spMk id="21" creationId="{3FB0D554-04FA-4668-9991-6DD73809E3D8}"/>
          </ac:spMkLst>
        </pc:spChg>
      </pc:sldChg>
      <pc:sldChg chg="delSp mod">
        <pc:chgData name="홍필두" userId="a613eac9-2ee1-4936-8d5c-6f3d69f7b146" providerId="ADAL" clId="{D513D894-6ED8-491C-954F-F3A78DC49CC7}" dt="2021-04-28T22:06:39.984" v="57" actId="478"/>
        <pc:sldMkLst>
          <pc:docMk/>
          <pc:sldMk cId="1994823607" sldId="891"/>
        </pc:sldMkLst>
        <pc:spChg chg="del">
          <ac:chgData name="홍필두" userId="a613eac9-2ee1-4936-8d5c-6f3d69f7b146" providerId="ADAL" clId="{D513D894-6ED8-491C-954F-F3A78DC49CC7}" dt="2021-04-28T22:06:39.984" v="57" actId="478"/>
          <ac:spMkLst>
            <pc:docMk/>
            <pc:sldMk cId="1994823607" sldId="891"/>
            <ac:spMk id="29" creationId="{508BD1B8-B97F-408A-B91B-DDDED59085A7}"/>
          </ac:spMkLst>
        </pc:spChg>
      </pc:sldChg>
      <pc:sldChg chg="delSp modSp mod">
        <pc:chgData name="홍필두" userId="a613eac9-2ee1-4936-8d5c-6f3d69f7b146" providerId="ADAL" clId="{D513D894-6ED8-491C-954F-F3A78DC49CC7}" dt="2021-04-28T22:06:52.877" v="61" actId="478"/>
        <pc:sldMkLst>
          <pc:docMk/>
          <pc:sldMk cId="2120152986" sldId="896"/>
        </pc:sldMkLst>
        <pc:spChg chg="del">
          <ac:chgData name="홍필두" userId="a613eac9-2ee1-4936-8d5c-6f3d69f7b146" providerId="ADAL" clId="{D513D894-6ED8-491C-954F-F3A78DC49CC7}" dt="2021-04-28T22:06:46.925" v="59" actId="478"/>
          <ac:spMkLst>
            <pc:docMk/>
            <pc:sldMk cId="2120152986" sldId="896"/>
            <ac:spMk id="16" creationId="{79E470B0-A290-4DE2-BA11-089F05EC6472}"/>
          </ac:spMkLst>
        </pc:spChg>
        <pc:spChg chg="mod">
          <ac:chgData name="홍필두" userId="a613eac9-2ee1-4936-8d5c-6f3d69f7b146" providerId="ADAL" clId="{D513D894-6ED8-491C-954F-F3A78DC49CC7}" dt="2021-04-28T22:06:49.069" v="60" actId="6549"/>
          <ac:spMkLst>
            <pc:docMk/>
            <pc:sldMk cId="2120152986" sldId="896"/>
            <ac:spMk id="20" creationId="{13CF9FEA-AB0E-4E64-B2D7-AF0DE486C177}"/>
          </ac:spMkLst>
        </pc:spChg>
        <pc:spChg chg="del">
          <ac:chgData name="홍필두" userId="a613eac9-2ee1-4936-8d5c-6f3d69f7b146" providerId="ADAL" clId="{D513D894-6ED8-491C-954F-F3A78DC49CC7}" dt="2021-04-28T22:06:46.204" v="58" actId="478"/>
          <ac:spMkLst>
            <pc:docMk/>
            <pc:sldMk cId="2120152986" sldId="896"/>
            <ac:spMk id="21" creationId="{5434462A-340F-47EB-AB11-DA2ADEBACC28}"/>
          </ac:spMkLst>
        </pc:spChg>
        <pc:spChg chg="del">
          <ac:chgData name="홍필두" userId="a613eac9-2ee1-4936-8d5c-6f3d69f7b146" providerId="ADAL" clId="{D513D894-6ED8-491C-954F-F3A78DC49CC7}" dt="2021-04-28T22:06:52.877" v="61" actId="478"/>
          <ac:spMkLst>
            <pc:docMk/>
            <pc:sldMk cId="2120152986" sldId="896"/>
            <ac:spMk id="22" creationId="{9BC81E54-3C8F-47DD-9DA6-D2D9DBB97CB1}"/>
          </ac:spMkLst>
        </pc:spChg>
      </pc:sldChg>
      <pc:sldChg chg="delSp modSp mod">
        <pc:chgData name="홍필두" userId="a613eac9-2ee1-4936-8d5c-6f3d69f7b146" providerId="ADAL" clId="{D513D894-6ED8-491C-954F-F3A78DC49CC7}" dt="2021-04-28T22:07:06.092" v="66" actId="478"/>
        <pc:sldMkLst>
          <pc:docMk/>
          <pc:sldMk cId="708308818" sldId="901"/>
        </pc:sldMkLst>
        <pc:spChg chg="del mod">
          <ac:chgData name="홍필두" userId="a613eac9-2ee1-4936-8d5c-6f3d69f7b146" providerId="ADAL" clId="{D513D894-6ED8-491C-954F-F3A78DC49CC7}" dt="2021-04-28T22:07:06.092" v="66" actId="478"/>
          <ac:spMkLst>
            <pc:docMk/>
            <pc:sldMk cId="708308818" sldId="901"/>
            <ac:spMk id="3" creationId="{B0D0A0F8-5A1D-4451-A5DF-6C1771299AC8}"/>
          </ac:spMkLst>
        </pc:spChg>
        <pc:spChg chg="del">
          <ac:chgData name="홍필두" userId="a613eac9-2ee1-4936-8d5c-6f3d69f7b146" providerId="ADAL" clId="{D513D894-6ED8-491C-954F-F3A78DC49CC7}" dt="2021-04-28T22:07:01.501" v="62" actId="478"/>
          <ac:spMkLst>
            <pc:docMk/>
            <pc:sldMk cId="708308818" sldId="901"/>
            <ac:spMk id="14" creationId="{1366829B-1554-4774-BF37-A0AECD2B4E05}"/>
          </ac:spMkLst>
        </pc:spChg>
        <pc:spChg chg="del mod">
          <ac:chgData name="홍필두" userId="a613eac9-2ee1-4936-8d5c-6f3d69f7b146" providerId="ADAL" clId="{D513D894-6ED8-491C-954F-F3A78DC49CC7}" dt="2021-04-28T22:07:03.837" v="64" actId="478"/>
          <ac:spMkLst>
            <pc:docMk/>
            <pc:sldMk cId="708308818" sldId="901"/>
            <ac:spMk id="31" creationId="{2E3E3F25-B959-42B8-90AC-E4A11C91776F}"/>
          </ac:spMkLst>
        </pc:spChg>
      </pc:sldChg>
      <pc:sldChg chg="addSp delSp modSp mod">
        <pc:chgData name="홍필두" userId="a613eac9-2ee1-4936-8d5c-6f3d69f7b146" providerId="ADAL" clId="{D513D894-6ED8-491C-954F-F3A78DC49CC7}" dt="2021-04-28T22:05:09.427" v="28" actId="478"/>
        <pc:sldMkLst>
          <pc:docMk/>
          <pc:sldMk cId="2132505657" sldId="908"/>
        </pc:sldMkLst>
        <pc:spChg chg="add del">
          <ac:chgData name="홍필두" userId="a613eac9-2ee1-4936-8d5c-6f3d69f7b146" providerId="ADAL" clId="{D513D894-6ED8-491C-954F-F3A78DC49CC7}" dt="2021-04-28T22:05:08.586" v="27" actId="478"/>
          <ac:spMkLst>
            <pc:docMk/>
            <pc:sldMk cId="2132505657" sldId="908"/>
            <ac:spMk id="2" creationId="{00000000-0000-0000-0000-000000000000}"/>
          </ac:spMkLst>
        </pc:spChg>
        <pc:spChg chg="add del mod">
          <ac:chgData name="홍필두" userId="a613eac9-2ee1-4936-8d5c-6f3d69f7b146" providerId="ADAL" clId="{D513D894-6ED8-491C-954F-F3A78DC49CC7}" dt="2021-04-28T22:05:02.991" v="24" actId="478"/>
          <ac:spMkLst>
            <pc:docMk/>
            <pc:sldMk cId="2132505657" sldId="908"/>
            <ac:spMk id="8" creationId="{00000000-0000-0000-0000-000000000000}"/>
          </ac:spMkLst>
        </pc:spChg>
        <pc:spChg chg="add del mod">
          <ac:chgData name="홍필두" userId="a613eac9-2ee1-4936-8d5c-6f3d69f7b146" providerId="ADAL" clId="{D513D894-6ED8-491C-954F-F3A78DC49CC7}" dt="2021-04-28T22:05:09.427" v="28" actId="478"/>
          <ac:spMkLst>
            <pc:docMk/>
            <pc:sldMk cId="2132505657" sldId="908"/>
            <ac:spMk id="9" creationId="{0A923BE5-C720-4EBB-B2AD-D6D786D6B111}"/>
          </ac:spMkLst>
        </pc:spChg>
        <pc:spChg chg="add del">
          <ac:chgData name="홍필두" userId="a613eac9-2ee1-4936-8d5c-6f3d69f7b146" providerId="ADAL" clId="{D513D894-6ED8-491C-954F-F3A78DC49CC7}" dt="2021-04-28T22:05:06.156" v="25" actId="478"/>
          <ac:spMkLst>
            <pc:docMk/>
            <pc:sldMk cId="2132505657" sldId="908"/>
            <ac:spMk id="10" creationId="{BDCCF2DD-F66D-42FB-A274-80716C8598ED}"/>
          </ac:spMkLst>
        </pc:spChg>
        <pc:cxnChg chg="add del">
          <ac:chgData name="홍필두" userId="a613eac9-2ee1-4936-8d5c-6f3d69f7b146" providerId="ADAL" clId="{D513D894-6ED8-491C-954F-F3A78DC49CC7}" dt="2021-04-28T22:05:02.991" v="24" actId="478"/>
          <ac:cxnSpMkLst>
            <pc:docMk/>
            <pc:sldMk cId="2132505657" sldId="908"/>
            <ac:cxnSpMk id="15" creationId="{00000000-0000-0000-0000-000000000000}"/>
          </ac:cxnSpMkLst>
        </pc:cxnChg>
      </pc:sldChg>
      <pc:sldChg chg="delSp modSp mod">
        <pc:chgData name="홍필두" userId="a613eac9-2ee1-4936-8d5c-6f3d69f7b146" providerId="ADAL" clId="{D513D894-6ED8-491C-954F-F3A78DC49CC7}" dt="2021-04-28T22:07:35.938" v="88" actId="478"/>
        <pc:sldMkLst>
          <pc:docMk/>
          <pc:sldMk cId="3206462530" sldId="913"/>
        </pc:sldMkLst>
        <pc:spChg chg="mod">
          <ac:chgData name="홍필두" userId="a613eac9-2ee1-4936-8d5c-6f3d69f7b146" providerId="ADAL" clId="{D513D894-6ED8-491C-954F-F3A78DC49CC7}" dt="2021-04-28T22:07:28.021" v="85" actId="20577"/>
          <ac:spMkLst>
            <pc:docMk/>
            <pc:sldMk cId="3206462530" sldId="913"/>
            <ac:spMk id="22" creationId="{0A36C73B-21A2-4DD9-BBCC-338EAB0191C2}"/>
          </ac:spMkLst>
        </pc:spChg>
        <pc:spChg chg="del">
          <ac:chgData name="홍필두" userId="a613eac9-2ee1-4936-8d5c-6f3d69f7b146" providerId="ADAL" clId="{D513D894-6ED8-491C-954F-F3A78DC49CC7}" dt="2021-04-28T22:07:34.546" v="87" actId="478"/>
          <ac:spMkLst>
            <pc:docMk/>
            <pc:sldMk cId="3206462530" sldId="913"/>
            <ac:spMk id="27" creationId="{8F8AFCD3-C394-43EC-8030-114A10CA0097}"/>
          </ac:spMkLst>
        </pc:spChg>
        <pc:spChg chg="del">
          <ac:chgData name="홍필두" userId="a613eac9-2ee1-4936-8d5c-6f3d69f7b146" providerId="ADAL" clId="{D513D894-6ED8-491C-954F-F3A78DC49CC7}" dt="2021-04-28T22:07:21.907" v="67" actId="478"/>
          <ac:spMkLst>
            <pc:docMk/>
            <pc:sldMk cId="3206462530" sldId="913"/>
            <ac:spMk id="28" creationId="{00000000-0000-0000-0000-000000000000}"/>
          </ac:spMkLst>
        </pc:spChg>
        <pc:spChg chg="del">
          <ac:chgData name="홍필두" userId="a613eac9-2ee1-4936-8d5c-6f3d69f7b146" providerId="ADAL" clId="{D513D894-6ED8-491C-954F-F3A78DC49CC7}" dt="2021-04-28T22:07:35.938" v="88" actId="478"/>
          <ac:spMkLst>
            <pc:docMk/>
            <pc:sldMk cId="3206462530" sldId="913"/>
            <ac:spMk id="29" creationId="{BDCCF2DD-F66D-42FB-A274-80716C8598ED}"/>
          </ac:spMkLst>
        </pc:spChg>
        <pc:grpChg chg="mod">
          <ac:chgData name="홍필두" userId="a613eac9-2ee1-4936-8d5c-6f3d69f7b146" providerId="ADAL" clId="{D513D894-6ED8-491C-954F-F3A78DC49CC7}" dt="2021-04-28T22:07:32.103" v="86" actId="14100"/>
          <ac:grpSpMkLst>
            <pc:docMk/>
            <pc:sldMk cId="3206462530" sldId="913"/>
            <ac:grpSpMk id="19" creationId="{24DD5CA8-EF21-4C18-AA58-AE1C7B1B95E8}"/>
          </ac:grpSpMkLst>
        </pc:grpChg>
      </pc:sldChg>
    </pc:docChg>
  </pc:docChgLst>
  <pc:docChgLst>
    <pc:chgData name="홍필두" userId="a613eac9-2ee1-4936-8d5c-6f3d69f7b146" providerId="ADAL" clId="{1373C65C-0F42-486C-93C8-51AB359003C0}"/>
    <pc:docChg chg="custSel modSld">
      <pc:chgData name="홍필두" userId="a613eac9-2ee1-4936-8d5c-6f3d69f7b146" providerId="ADAL" clId="{1373C65C-0F42-486C-93C8-51AB359003C0}" dt="2018-08-08T13:17:07.563" v="1125" actId="1076"/>
      <pc:docMkLst>
        <pc:docMk/>
      </pc:docMkLst>
      <pc:sldChg chg="addSp modSp">
        <pc:chgData name="홍필두" userId="a613eac9-2ee1-4936-8d5c-6f3d69f7b146" providerId="ADAL" clId="{1373C65C-0F42-486C-93C8-51AB359003C0}" dt="2018-08-08T13:17:07.563" v="1125" actId="1076"/>
        <pc:sldMkLst>
          <pc:docMk/>
          <pc:sldMk cId="1601413881" sldId="851"/>
        </pc:sldMkLst>
        <pc:spChg chg="add mod">
          <ac:chgData name="홍필두" userId="a613eac9-2ee1-4936-8d5c-6f3d69f7b146" providerId="ADAL" clId="{1373C65C-0F42-486C-93C8-51AB359003C0}" dt="2018-08-08T13:17:07.563" v="1125" actId="1076"/>
          <ac:spMkLst>
            <pc:docMk/>
            <pc:sldMk cId="1601413881" sldId="851"/>
            <ac:spMk id="7" creationId="{211A09F1-8050-4F8F-87BB-D5239F93CEFD}"/>
          </ac:spMkLst>
        </pc:spChg>
      </pc:sldChg>
      <pc:sldChg chg="addSp modSp">
        <pc:chgData name="홍필두" userId="a613eac9-2ee1-4936-8d5c-6f3d69f7b146" providerId="ADAL" clId="{1373C65C-0F42-486C-93C8-51AB359003C0}" dt="2018-08-08T13:06:30.265" v="150" actId="14100"/>
        <pc:sldMkLst>
          <pc:docMk/>
          <pc:sldMk cId="3281030206" sldId="878"/>
        </pc:sldMkLst>
        <pc:spChg chg="add mod">
          <ac:chgData name="홍필두" userId="a613eac9-2ee1-4936-8d5c-6f3d69f7b146" providerId="ADAL" clId="{1373C65C-0F42-486C-93C8-51AB359003C0}" dt="2018-08-08T13:06:30.265" v="150" actId="14100"/>
          <ac:spMkLst>
            <pc:docMk/>
            <pc:sldMk cId="3281030206" sldId="878"/>
            <ac:spMk id="17" creationId="{9D4D74DE-2918-43A7-8F08-2126152C448C}"/>
          </ac:spMkLst>
        </pc:spChg>
        <pc:spChg chg="add mod">
          <ac:chgData name="홍필두" userId="a613eac9-2ee1-4936-8d5c-6f3d69f7b146" providerId="ADAL" clId="{1373C65C-0F42-486C-93C8-51AB359003C0}" dt="2018-08-08T13:06:25.417" v="149" actId="14100"/>
          <ac:spMkLst>
            <pc:docMk/>
            <pc:sldMk cId="3281030206" sldId="878"/>
            <ac:spMk id="18" creationId="{05945CE5-2BBB-462F-8A25-FFBA4351A907}"/>
          </ac:spMkLst>
        </pc:spChg>
      </pc:sldChg>
      <pc:sldChg chg="addSp modSp">
        <pc:chgData name="홍필두" userId="a613eac9-2ee1-4936-8d5c-6f3d69f7b146" providerId="ADAL" clId="{1373C65C-0F42-486C-93C8-51AB359003C0}" dt="2018-08-08T13:07:44.216" v="306" actId="6549"/>
        <pc:sldMkLst>
          <pc:docMk/>
          <pc:sldMk cId="1663637846" sldId="881"/>
        </pc:sldMkLst>
        <pc:spChg chg="mod">
          <ac:chgData name="홍필두" userId="a613eac9-2ee1-4936-8d5c-6f3d69f7b146" providerId="ADAL" clId="{1373C65C-0F42-486C-93C8-51AB359003C0}" dt="2018-08-08T13:07:44.216" v="306" actId="6549"/>
          <ac:spMkLst>
            <pc:docMk/>
            <pc:sldMk cId="1663637846" sldId="881"/>
            <ac:spMk id="22" creationId="{6F7FB421-D85E-49B1-B7BC-0762505074D8}"/>
          </ac:spMkLst>
        </pc:spChg>
        <pc:spChg chg="add mod">
          <ac:chgData name="홍필두" userId="a613eac9-2ee1-4936-8d5c-6f3d69f7b146" providerId="ADAL" clId="{1373C65C-0F42-486C-93C8-51AB359003C0}" dt="2018-08-08T13:07:39.130" v="302" actId="14100"/>
          <ac:spMkLst>
            <pc:docMk/>
            <pc:sldMk cId="1663637846" sldId="881"/>
            <ac:spMk id="23" creationId="{7D80C24E-7B57-4EDE-8AAF-D5A57005C791}"/>
          </ac:spMkLst>
        </pc:spChg>
      </pc:sldChg>
      <pc:sldChg chg="addSp modSp">
        <pc:chgData name="홍필두" userId="a613eac9-2ee1-4936-8d5c-6f3d69f7b146" providerId="ADAL" clId="{1373C65C-0F42-486C-93C8-51AB359003C0}" dt="2018-08-08T13:09:52.793" v="526" actId="20577"/>
        <pc:sldMkLst>
          <pc:docMk/>
          <pc:sldMk cId="3402203607" sldId="885"/>
        </pc:sldMkLst>
        <pc:spChg chg="mod">
          <ac:chgData name="홍필두" userId="a613eac9-2ee1-4936-8d5c-6f3d69f7b146" providerId="ADAL" clId="{1373C65C-0F42-486C-93C8-51AB359003C0}" dt="2018-08-08T13:09:45.291" v="511"/>
          <ac:spMkLst>
            <pc:docMk/>
            <pc:sldMk cId="3402203607" sldId="885"/>
            <ac:spMk id="15" creationId="{12C4EA27-D2A7-4256-9B51-9EE4948F01C2}"/>
          </ac:spMkLst>
        </pc:spChg>
        <pc:spChg chg="mod">
          <ac:chgData name="홍필두" userId="a613eac9-2ee1-4936-8d5c-6f3d69f7b146" providerId="ADAL" clId="{1373C65C-0F42-486C-93C8-51AB359003C0}" dt="2018-08-08T13:09:52.793" v="526" actId="20577"/>
          <ac:spMkLst>
            <pc:docMk/>
            <pc:sldMk cId="3402203607" sldId="885"/>
            <ac:spMk id="24" creationId="{596F4D27-1C3A-4893-A34C-5D3429C898DD}"/>
          </ac:spMkLst>
        </pc:spChg>
        <pc:spChg chg="add mod">
          <ac:chgData name="홍필두" userId="a613eac9-2ee1-4936-8d5c-6f3d69f7b146" providerId="ADAL" clId="{1373C65C-0F42-486C-93C8-51AB359003C0}" dt="2018-08-08T13:09:30.314" v="485" actId="14100"/>
          <ac:spMkLst>
            <pc:docMk/>
            <pc:sldMk cId="3402203607" sldId="885"/>
            <ac:spMk id="36" creationId="{C36FAB5F-7425-483B-B0BF-05FA0E67FCE3}"/>
          </ac:spMkLst>
        </pc:spChg>
      </pc:sldChg>
      <pc:sldChg chg="addSp modSp">
        <pc:chgData name="홍필두" userId="a613eac9-2ee1-4936-8d5c-6f3d69f7b146" providerId="ADAL" clId="{1373C65C-0F42-486C-93C8-51AB359003C0}" dt="2018-08-08T13:10:27.258" v="545" actId="1076"/>
        <pc:sldMkLst>
          <pc:docMk/>
          <pc:sldMk cId="3953707243" sldId="888"/>
        </pc:sldMkLst>
        <pc:spChg chg="add mod">
          <ac:chgData name="홍필두" userId="a613eac9-2ee1-4936-8d5c-6f3d69f7b146" providerId="ADAL" clId="{1373C65C-0F42-486C-93C8-51AB359003C0}" dt="2018-08-08T13:10:27.258" v="545" actId="1076"/>
          <ac:spMkLst>
            <pc:docMk/>
            <pc:sldMk cId="3953707243" sldId="888"/>
            <ac:spMk id="21" creationId="{8A2E460B-32E9-49AF-AC34-4686E1F821A5}"/>
          </ac:spMkLst>
        </pc:spChg>
      </pc:sldChg>
      <pc:sldChg chg="addSp modSp">
        <pc:chgData name="홍필두" userId="a613eac9-2ee1-4936-8d5c-6f3d69f7b146" providerId="ADAL" clId="{1373C65C-0F42-486C-93C8-51AB359003C0}" dt="2018-08-08T13:14:14.627" v="844" actId="14100"/>
        <pc:sldMkLst>
          <pc:docMk/>
          <pc:sldMk cId="2671112002" sldId="890"/>
        </pc:sldMkLst>
        <pc:spChg chg="add mod">
          <ac:chgData name="홍필두" userId="a613eac9-2ee1-4936-8d5c-6f3d69f7b146" providerId="ADAL" clId="{1373C65C-0F42-486C-93C8-51AB359003C0}" dt="2018-08-08T13:14:14.627" v="844" actId="14100"/>
          <ac:spMkLst>
            <pc:docMk/>
            <pc:sldMk cId="2671112002" sldId="890"/>
            <ac:spMk id="21" creationId="{3FB0D554-04FA-4668-9991-6DD73809E3D8}"/>
          </ac:spMkLst>
        </pc:spChg>
      </pc:sldChg>
      <pc:sldChg chg="addSp modSp">
        <pc:chgData name="홍필두" userId="a613eac9-2ee1-4936-8d5c-6f3d69f7b146" providerId="ADAL" clId="{1373C65C-0F42-486C-93C8-51AB359003C0}" dt="2018-08-08T13:11:19.595" v="607" actId="5793"/>
        <pc:sldMkLst>
          <pc:docMk/>
          <pc:sldMk cId="1994823607" sldId="891"/>
        </pc:sldMkLst>
        <pc:spChg chg="mod">
          <ac:chgData name="홍필두" userId="a613eac9-2ee1-4936-8d5c-6f3d69f7b146" providerId="ADAL" clId="{1373C65C-0F42-486C-93C8-51AB359003C0}" dt="2018-08-08T13:11:19.595" v="607" actId="5793"/>
          <ac:spMkLst>
            <pc:docMk/>
            <pc:sldMk cId="1994823607" sldId="891"/>
            <ac:spMk id="19" creationId="{4B0A6546-DFD5-4B2F-A3F1-E58141902C69}"/>
          </ac:spMkLst>
        </pc:spChg>
        <pc:spChg chg="add mod">
          <ac:chgData name="홍필두" userId="a613eac9-2ee1-4936-8d5c-6f3d69f7b146" providerId="ADAL" clId="{1373C65C-0F42-486C-93C8-51AB359003C0}" dt="2018-08-08T13:11:11.365" v="601" actId="14100"/>
          <ac:spMkLst>
            <pc:docMk/>
            <pc:sldMk cId="1994823607" sldId="891"/>
            <ac:spMk id="29" creationId="{508BD1B8-B97F-408A-B91B-DDDED59085A7}"/>
          </ac:spMkLst>
        </pc:spChg>
      </pc:sldChg>
      <pc:sldChg chg="addSp modSp">
        <pc:chgData name="홍필두" userId="a613eac9-2ee1-4936-8d5c-6f3d69f7b146" providerId="ADAL" clId="{1373C65C-0F42-486C-93C8-51AB359003C0}" dt="2018-08-08T13:11:40.627" v="621" actId="14100"/>
        <pc:sldMkLst>
          <pc:docMk/>
          <pc:sldMk cId="2120152986" sldId="896"/>
        </pc:sldMkLst>
        <pc:spChg chg="add mod">
          <ac:chgData name="홍필두" userId="a613eac9-2ee1-4936-8d5c-6f3d69f7b146" providerId="ADAL" clId="{1373C65C-0F42-486C-93C8-51AB359003C0}" dt="2018-08-08T13:11:40.627" v="621" actId="14100"/>
          <ac:spMkLst>
            <pc:docMk/>
            <pc:sldMk cId="2120152986" sldId="896"/>
            <ac:spMk id="16" creationId="{79E470B0-A290-4DE2-BA11-089F05EC6472}"/>
          </ac:spMkLst>
        </pc:spChg>
      </pc:sldChg>
      <pc:sldChg chg="addSp delSp modSp">
        <pc:chgData name="홍필두" userId="a613eac9-2ee1-4936-8d5c-6f3d69f7b146" providerId="ADAL" clId="{1373C65C-0F42-486C-93C8-51AB359003C0}" dt="2018-08-08T13:15:32.061" v="964" actId="20577"/>
        <pc:sldMkLst>
          <pc:docMk/>
          <pc:sldMk cId="708308818" sldId="901"/>
        </pc:sldMkLst>
        <pc:spChg chg="add del mod">
          <ac:chgData name="홍필두" userId="a613eac9-2ee1-4936-8d5c-6f3d69f7b146" providerId="ADAL" clId="{1373C65C-0F42-486C-93C8-51AB359003C0}" dt="2018-08-08T13:15:07.778" v="904" actId="478"/>
          <ac:spMkLst>
            <pc:docMk/>
            <pc:sldMk cId="708308818" sldId="901"/>
            <ac:spMk id="2" creationId="{519413D9-9AF2-4901-A9AA-E611052FCF19}"/>
          </ac:spMkLst>
        </pc:spChg>
        <pc:spChg chg="mod">
          <ac:chgData name="홍필두" userId="a613eac9-2ee1-4936-8d5c-6f3d69f7b146" providerId="ADAL" clId="{1373C65C-0F42-486C-93C8-51AB359003C0}" dt="2018-08-08T13:13:15.947" v="746"/>
          <ac:spMkLst>
            <pc:docMk/>
            <pc:sldMk cId="708308818" sldId="901"/>
            <ac:spMk id="20" creationId="{4337BB2C-3242-44FA-A7F2-0DA347A359F4}"/>
          </ac:spMkLst>
        </pc:spChg>
        <pc:spChg chg="add mod">
          <ac:chgData name="홍필두" userId="a613eac9-2ee1-4936-8d5c-6f3d69f7b146" providerId="ADAL" clId="{1373C65C-0F42-486C-93C8-51AB359003C0}" dt="2018-08-08T13:15:32.061" v="964" actId="20577"/>
          <ac:spMkLst>
            <pc:docMk/>
            <pc:sldMk cId="708308818" sldId="901"/>
            <ac:spMk id="31" creationId="{2E3E3F25-B959-42B8-90AC-E4A11C91776F}"/>
          </ac:spMkLst>
        </pc:spChg>
      </pc:sldChg>
      <pc:sldChg chg="addSp modSp">
        <pc:chgData name="홍필두" userId="a613eac9-2ee1-4936-8d5c-6f3d69f7b146" providerId="ADAL" clId="{1373C65C-0F42-486C-93C8-51AB359003C0}" dt="2018-08-08T13:05:50.489" v="134" actId="14100"/>
        <pc:sldMkLst>
          <pc:docMk/>
          <pc:sldMk cId="2132505657" sldId="908"/>
        </pc:sldMkLst>
        <pc:spChg chg="add mod">
          <ac:chgData name="홍필두" userId="a613eac9-2ee1-4936-8d5c-6f3d69f7b146" providerId="ADAL" clId="{1373C65C-0F42-486C-93C8-51AB359003C0}" dt="2018-08-08T13:05:50.489" v="134" actId="14100"/>
          <ac:spMkLst>
            <pc:docMk/>
            <pc:sldMk cId="2132505657" sldId="908"/>
            <ac:spMk id="9" creationId="{0A923BE5-C720-4EBB-B2AD-D6D786D6B111}"/>
          </ac:spMkLst>
        </pc:spChg>
      </pc:sldChg>
      <pc:sldChg chg="addSp modSp">
        <pc:chgData name="홍필두" userId="a613eac9-2ee1-4936-8d5c-6f3d69f7b146" providerId="ADAL" clId="{1373C65C-0F42-486C-93C8-51AB359003C0}" dt="2018-08-08T13:16:31.938" v="1114" actId="20577"/>
        <pc:sldMkLst>
          <pc:docMk/>
          <pc:sldMk cId="3206462530" sldId="913"/>
        </pc:sldMkLst>
        <pc:spChg chg="add mod">
          <ac:chgData name="홍필두" userId="a613eac9-2ee1-4936-8d5c-6f3d69f7b146" providerId="ADAL" clId="{1373C65C-0F42-486C-93C8-51AB359003C0}" dt="2018-08-08T13:16:31.938" v="1114" actId="20577"/>
          <ac:spMkLst>
            <pc:docMk/>
            <pc:sldMk cId="3206462530" sldId="913"/>
            <ac:spMk id="27" creationId="{8F8AFCD3-C394-43EC-8030-114A10CA009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416000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870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13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65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92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11" Type="http://schemas.openxmlformats.org/officeDocument/2006/relationships/image" Target="../media/image11.jpeg"/><Relationship Id="rId5" Type="http://schemas.openxmlformats.org/officeDocument/2006/relationships/image" Target="../media/image16.jpeg"/><Relationship Id="rId10" Type="http://schemas.openxmlformats.org/officeDocument/2006/relationships/image" Target="../media/image10.jpeg"/><Relationship Id="rId4" Type="http://schemas.openxmlformats.org/officeDocument/2006/relationships/image" Target="../media/image15.jpeg"/><Relationship Id="rId9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9.jpeg"/><Relationship Id="rId7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1.jpeg"/><Relationship Id="rId10" Type="http://schemas.openxmlformats.org/officeDocument/2006/relationships/image" Target="../media/image18.jpeg"/><Relationship Id="rId4" Type="http://schemas.openxmlformats.org/officeDocument/2006/relationships/image" Target="../media/image10.jpeg"/><Relationship Id="rId9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9.jpeg"/><Relationship Id="rId7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1.jpeg"/><Relationship Id="rId10" Type="http://schemas.openxmlformats.org/officeDocument/2006/relationships/image" Target="../media/image18.jpeg"/><Relationship Id="rId4" Type="http://schemas.openxmlformats.org/officeDocument/2006/relationships/image" Target="../media/image10.jpeg"/><Relationship Id="rId9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11" Type="http://schemas.openxmlformats.org/officeDocument/2006/relationships/image" Target="../media/image18.jpeg"/><Relationship Id="rId5" Type="http://schemas.openxmlformats.org/officeDocument/2006/relationships/image" Target="../media/image10.jpeg"/><Relationship Id="rId10" Type="http://schemas.openxmlformats.org/officeDocument/2006/relationships/image" Target="../media/image17.jpeg"/><Relationship Id="rId4" Type="http://schemas.openxmlformats.org/officeDocument/2006/relationships/image" Target="../media/image9.jpeg"/><Relationship Id="rId9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1.jpe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1.jpeg"/><Relationship Id="rId10" Type="http://schemas.openxmlformats.org/officeDocument/2006/relationships/image" Target="../media/image18.jpeg"/><Relationship Id="rId4" Type="http://schemas.openxmlformats.org/officeDocument/2006/relationships/image" Target="../media/image10.jpeg"/><Relationship Id="rId9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9.jpeg"/><Relationship Id="rId7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1.jpeg"/><Relationship Id="rId10" Type="http://schemas.openxmlformats.org/officeDocument/2006/relationships/image" Target="../media/image18.jpeg"/><Relationship Id="rId4" Type="http://schemas.openxmlformats.org/officeDocument/2006/relationships/image" Target="../media/image10.jpeg"/><Relationship Id="rId9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9.jpeg"/><Relationship Id="rId7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1.jpeg"/><Relationship Id="rId10" Type="http://schemas.openxmlformats.org/officeDocument/2006/relationships/image" Target="../media/image18.jpeg"/><Relationship Id="rId4" Type="http://schemas.openxmlformats.org/officeDocument/2006/relationships/image" Target="../media/image10.jpeg"/><Relationship Id="rId9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3.jpeg"/><Relationship Id="rId7" Type="http://schemas.openxmlformats.org/officeDocument/2006/relationships/image" Target="../media/image2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27.jpeg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 특징 요소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02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50" y="4202219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선택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0BD74E-8A6A-4F09-87E1-DF9CB5A4C92E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32DEDC-9E01-45E4-949F-E911E9B6D81F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조건에 따라 실행하는 값을 선택함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24BC8E3-5211-4CF9-BF8E-A67F5D20CA4B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BE33281-AF9A-4911-A46D-F574ED45F96C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5580B72-B64D-413D-89D7-48BA7E082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879C3D-1E02-4388-9727-8CE411390C01}"/>
              </a:ext>
            </a:extLst>
          </p:cNvPr>
          <p:cNvGrpSpPr/>
          <p:nvPr/>
        </p:nvGrpSpPr>
        <p:grpSpPr>
          <a:xfrm>
            <a:off x="702526" y="1352178"/>
            <a:ext cx="5890479" cy="1781222"/>
            <a:chOff x="702526" y="2051169"/>
            <a:chExt cx="5890479" cy="30511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B984AD4-0097-4766-9F3F-6630A8695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84EEC7-7A94-4B89-B3FE-CA373C7AA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23866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3185B4-67E7-4DC6-BF26-3BC1C0070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922033"/>
              <a:ext cx="5890479" cy="18027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A62314-C5B2-442B-8EF6-DCEAD2861EEF}"/>
              </a:ext>
            </a:extLst>
          </p:cNvPr>
          <p:cNvSpPr/>
          <p:nvPr/>
        </p:nvSpPr>
        <p:spPr bwMode="auto">
          <a:xfrm>
            <a:off x="702526" y="1571964"/>
            <a:ext cx="5446690" cy="145619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79388" indent="-179388" algn="l" latinLnBrk="0">
              <a:buFontTx/>
              <a:buChar char="-"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if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점수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 90 )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학점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“A”</a:t>
            </a:r>
          </a:p>
          <a:p>
            <a:pPr marL="179388" indent="-179388" algn="l" latinLnBrk="0">
              <a:buFontTx/>
              <a:buChar char="-"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else if (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점수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 80 )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학점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“B”</a:t>
            </a:r>
          </a:p>
          <a:p>
            <a:pPr marL="179388" indent="-179388" algn="l" latinLnBrk="0">
              <a:buFontTx/>
              <a:buChar char="-"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else if (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점수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 70 )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학점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“C”</a:t>
            </a:r>
          </a:p>
          <a:p>
            <a:pPr marL="179388" indent="-179388" algn="l" latinLnBrk="0">
              <a:buFontTx/>
              <a:buChar char="-"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else if (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점수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 70 )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학점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“D”</a:t>
            </a:r>
          </a:p>
          <a:p>
            <a:pPr marL="179388" indent="-179388" algn="l" latinLnBrk="0">
              <a:buFontTx/>
              <a:buChar char="-"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else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학점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“E”</a:t>
            </a:r>
          </a:p>
        </p:txBody>
      </p:sp>
    </p:spTree>
    <p:extLst>
      <p:ext uri="{BB962C8B-B14F-4D97-AF65-F5344CB8AC3E}">
        <p14:creationId xmlns:p14="http://schemas.microsoft.com/office/powerpoint/2010/main" val="44330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반복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6)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EFB09B-4262-44B9-BBBC-6FC0BF2F2AB3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2BFA6B-4C74-4EA6-80BB-F23638B07A7F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어느 영역을 반복하여 수행함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6512813-FF6D-4479-99BC-D3BD808F85A4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2C09719-2962-420B-B601-4955A2957CF0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98858B1-7617-4616-AF75-EB247BE55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D4BB7F-A607-4F54-86C1-E8B9A0EE5ADC}"/>
              </a:ext>
            </a:extLst>
          </p:cNvPr>
          <p:cNvGrpSpPr/>
          <p:nvPr/>
        </p:nvGrpSpPr>
        <p:grpSpPr>
          <a:xfrm>
            <a:off x="702526" y="1352178"/>
            <a:ext cx="5890479" cy="1781222"/>
            <a:chOff x="702526" y="2051169"/>
            <a:chExt cx="5890479" cy="305114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E897FA-63B8-42F2-B644-51561F292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6B95A5C-A485-42E1-BA79-F2826B162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238662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8EDC8F8-3869-4BBC-B316-61004AC0F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922033"/>
              <a:ext cx="5890479" cy="18027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7FB421-D85E-49B1-B7BC-0762505074D8}"/>
              </a:ext>
            </a:extLst>
          </p:cNvPr>
          <p:cNvSpPr/>
          <p:nvPr/>
        </p:nvSpPr>
        <p:spPr bwMode="auto">
          <a:xfrm>
            <a:off x="702526" y="1571964"/>
            <a:ext cx="5446690" cy="145619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79388" indent="-179388" algn="l" latinLnBrk="0">
              <a:buFontTx/>
              <a:buChar char="-"/>
              <a:defRPr/>
            </a:pP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반총점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0;</a:t>
            </a:r>
          </a:p>
          <a:p>
            <a:pPr marL="179388" indent="-179388" algn="l" latinLnBrk="0">
              <a:buFontTx/>
              <a:buChar char="-"/>
              <a:defRPr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while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우리반 학생에 대하여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marL="179388" indent="-179388" algn="l" latinLnBrk="0">
              <a:defRPr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{</a:t>
            </a:r>
          </a:p>
          <a:p>
            <a:pPr marL="179388" indent="-179388" algn="l" latinLnBrk="0">
              <a:defRPr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반총점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반총점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개인점수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marL="179388" indent="-179388" algn="l" latinLnBrk="0">
              <a:defRPr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66363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구조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주의사항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720033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주의사항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771614-AC94-4EB1-A0F0-1F218E98B882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D463A7-1C08-446B-9122-B028EB510011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연산자를 띄어 쓰는 것은 상관 없음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2202C4-9461-4746-9B48-E90E9D9A337C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6C9315D-25FA-400B-8E37-501DB6BE8C3B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FFF47FE-DA04-4B49-8926-C50018A7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E203D5-D7A4-4ED9-BD16-6A1FC03DB994}"/>
              </a:ext>
            </a:extLst>
          </p:cNvPr>
          <p:cNvGrpSpPr/>
          <p:nvPr/>
        </p:nvGrpSpPr>
        <p:grpSpPr>
          <a:xfrm>
            <a:off x="702526" y="1352178"/>
            <a:ext cx="5890479" cy="1781222"/>
            <a:chOff x="702526" y="2051169"/>
            <a:chExt cx="5890479" cy="30511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A726525-448F-4431-BCB0-7CE6EC6EE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2FD769E-CCF2-48B8-965B-6FA72D8E0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238662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E484C0F-2C70-46F5-941D-146A16487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922033"/>
              <a:ext cx="5890479" cy="18027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58195F-15F4-4BF5-9785-DD2BB3C233F0}"/>
              </a:ext>
            </a:extLst>
          </p:cNvPr>
          <p:cNvSpPr/>
          <p:nvPr/>
        </p:nvSpPr>
        <p:spPr bwMode="auto">
          <a:xfrm>
            <a:off x="702526" y="1571964"/>
            <a:ext cx="5446690" cy="145619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1+2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1 + 2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77730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주의사항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771614-AC94-4EB1-A0F0-1F218E98B882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D463A7-1C08-446B-9122-B028EB510011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첫 칸을 비우면 안 됨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2202C4-9461-4746-9B48-E90E9D9A337C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6C9315D-25FA-400B-8E37-501DB6BE8C3B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FFF47FE-DA04-4B49-8926-C50018A7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3DB6E4-833F-4049-B99F-64A9708FD4CF}"/>
              </a:ext>
            </a:extLst>
          </p:cNvPr>
          <p:cNvGrpSpPr/>
          <p:nvPr/>
        </p:nvGrpSpPr>
        <p:grpSpPr>
          <a:xfrm>
            <a:off x="702526" y="1352178"/>
            <a:ext cx="5890479" cy="1781222"/>
            <a:chOff x="702526" y="2051169"/>
            <a:chExt cx="5890479" cy="30511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5D69BD4-93C1-40D1-B410-F2D7D1354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C555D3-8734-4809-B032-3DFF62695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238662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93BED2F-CC4C-40A5-B61B-993908DF4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922033"/>
              <a:ext cx="5890479" cy="18027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CD0370-464F-4061-A8F5-03D2BAA80281}"/>
              </a:ext>
            </a:extLst>
          </p:cNvPr>
          <p:cNvSpPr/>
          <p:nvPr/>
        </p:nvSpPr>
        <p:spPr bwMode="auto">
          <a:xfrm>
            <a:off x="702526" y="1571964"/>
            <a:ext cx="5446690" cy="145619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1 + 2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 1+2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SyntaxError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unexpected indent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87022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주의사항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771614-AC94-4EB1-A0F0-1F218E98B882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D463A7-1C08-446B-9122-B028EB510011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블록의 인식은 칸을 들어 쓰는 방식임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2202C4-9461-4746-9B48-E90E9D9A337C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6C9315D-25FA-400B-8E37-501DB6BE8C3B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FFF47FE-DA04-4B49-8926-C50018A7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8323F5-1A97-41ED-9823-17BF1B0A9CDA}"/>
              </a:ext>
            </a:extLst>
          </p:cNvPr>
          <p:cNvGrpSpPr/>
          <p:nvPr/>
        </p:nvGrpSpPr>
        <p:grpSpPr>
          <a:xfrm>
            <a:off x="719572" y="1261726"/>
            <a:ext cx="5868553" cy="497175"/>
            <a:chOff x="820492" y="3806334"/>
            <a:chExt cx="5868553" cy="49717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C4EA27-D2A7-4256-9B51-9EE4948F01C2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블록의 시작은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 : ’ 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콜론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 표시함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60839E-510A-466A-90BE-5969B298D87C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CAB45DA-7781-4AF5-BE6E-D8DDA3956EA3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18900C3-091D-4817-84B1-E9665A029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4E8A99-2D04-4B52-BBEF-4EE6EF35D2ED}"/>
              </a:ext>
            </a:extLst>
          </p:cNvPr>
          <p:cNvGrpSpPr/>
          <p:nvPr/>
        </p:nvGrpSpPr>
        <p:grpSpPr>
          <a:xfrm>
            <a:off x="719572" y="1833260"/>
            <a:ext cx="5868553" cy="497175"/>
            <a:chOff x="820492" y="3806334"/>
            <a:chExt cx="5868553" cy="49717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96F4D27-1C3A-4893-A34C-5D3429C898DD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일반적 자바와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 { } ’(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대괄호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사용함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75A9BDD-829B-42D7-BC6F-6DD29DC25072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A80EA55-E900-46D8-ABAD-A8FB70CE27E8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0479E74-B087-4EF4-BCA7-8EB0D1708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D635A2-DF6F-4ED7-8233-3D300380827E}"/>
              </a:ext>
            </a:extLst>
          </p:cNvPr>
          <p:cNvGrpSpPr/>
          <p:nvPr/>
        </p:nvGrpSpPr>
        <p:grpSpPr>
          <a:xfrm>
            <a:off x="702526" y="2409468"/>
            <a:ext cx="5890479" cy="2473241"/>
            <a:chOff x="702526" y="2051169"/>
            <a:chExt cx="5890479" cy="423653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668F7EB-D195-4F36-8D47-C19BB7274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2DA44F6-101A-4508-B340-7B8050E67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5855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4FBA235-F5D7-48D4-880C-563972595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107426"/>
              <a:ext cx="5890479" cy="180276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76A08B-465A-4F67-AEAB-8619C03C1EEF}"/>
              </a:ext>
            </a:extLst>
          </p:cNvPr>
          <p:cNvSpPr/>
          <p:nvPr/>
        </p:nvSpPr>
        <p:spPr bwMode="auto">
          <a:xfrm>
            <a:off x="702526" y="2629254"/>
            <a:ext cx="5446690" cy="215610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sw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== 1: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스위치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on")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else: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스위치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off")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스위치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on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40220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주의사항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771614-AC94-4EB1-A0F0-1F218E98B882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D463A7-1C08-446B-9122-B028EB510011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여러 명령어를 사용할 때는 세미콜론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(;)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사용함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2202C4-9461-4746-9B48-E90E9D9A337C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6C9315D-25FA-400B-8E37-501DB6BE8C3B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FFF47FE-DA04-4B49-8926-C50018A7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897C0B-374B-4569-868F-4538E647C891}"/>
              </a:ext>
            </a:extLst>
          </p:cNvPr>
          <p:cNvGrpSpPr/>
          <p:nvPr/>
        </p:nvGrpSpPr>
        <p:grpSpPr>
          <a:xfrm>
            <a:off x="702526" y="1352178"/>
            <a:ext cx="5890479" cy="1781222"/>
            <a:chOff x="702526" y="2051169"/>
            <a:chExt cx="5890479" cy="30511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2F4F310-5C5F-4979-B762-3DD4872CD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01C1022-2D48-4F00-BD4D-2514DC08F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238662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5D3D60-C2A8-477C-8143-E1214A83D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922033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699136-655F-4065-A6CE-0BC4DE8D0B8E}"/>
              </a:ext>
            </a:extLst>
          </p:cNvPr>
          <p:cNvSpPr/>
          <p:nvPr/>
        </p:nvSpPr>
        <p:spPr bwMode="auto">
          <a:xfrm>
            <a:off x="702526" y="1571964"/>
            <a:ext cx="5446690" cy="145619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1+2;3+4; 5+ 7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7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07217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주의사항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771614-AC94-4EB1-A0F0-1F218E98B882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D463A7-1C08-446B-9122-B028EB510011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대문자와 소문자를 구분하여 사용하여야 함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2202C4-9461-4746-9B48-E90E9D9A337C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6C9315D-25FA-400B-8E37-501DB6BE8C3B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FFF47FE-DA04-4B49-8926-C50018A7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9EEE5C-2E01-47E9-B3DC-712BA77584FA}"/>
              </a:ext>
            </a:extLst>
          </p:cNvPr>
          <p:cNvGrpSpPr/>
          <p:nvPr/>
        </p:nvGrpSpPr>
        <p:grpSpPr>
          <a:xfrm>
            <a:off x="702526" y="1352178"/>
            <a:ext cx="5890479" cy="3632396"/>
            <a:chOff x="702526" y="2051169"/>
            <a:chExt cx="5890479" cy="622210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EB9909-8DC6-4190-8B61-711A2E430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247186B-4624-4627-BB69-33BB22F1D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555325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393EEB8-D025-4477-A3DB-0ADBF6E2F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092997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55A245-32FB-4CCA-959C-4EDA270F1209}"/>
              </a:ext>
            </a:extLst>
          </p:cNvPr>
          <p:cNvSpPr/>
          <p:nvPr/>
        </p:nvSpPr>
        <p:spPr bwMode="auto">
          <a:xfrm>
            <a:off x="702526" y="1571964"/>
            <a:ext cx="5446690" cy="330483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print(1+2)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Print(1+2)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"&lt;pyshell#2&gt;", line 1, in &lt;module&gt;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    Print(1+2)</a:t>
            </a:r>
          </a:p>
          <a:p>
            <a:pPr algn="l" latinLnBrk="0"/>
            <a:r>
              <a:rPr lang="en-US" altLang="ko-KR" sz="1700" dirty="0" err="1">
                <a:latin typeface="Consolas" panose="020B0609020204030204" pitchFamily="49" charset="0"/>
                <a:ea typeface="굴림" panose="020B0600000101010101" pitchFamily="50" charset="-127"/>
              </a:rPr>
              <a:t>NameError</a:t>
            </a:r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: name 'Print' is not defined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PRINT(1+2)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"&lt;pyshell#3&gt;", line 1, in &lt;module&gt;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    PRINT(1+2)</a:t>
            </a:r>
          </a:p>
          <a:p>
            <a:pPr algn="l" latinLnBrk="0"/>
            <a:r>
              <a:rPr lang="en-US" altLang="ko-KR" sz="1700" dirty="0" err="1">
                <a:latin typeface="Consolas" panose="020B0609020204030204" pitchFamily="49" charset="0"/>
                <a:ea typeface="굴림" panose="020B0600000101010101" pitchFamily="50" charset="-127"/>
              </a:rPr>
              <a:t>NameError</a:t>
            </a:r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: name 'PRINT' is not defined</a:t>
            </a:r>
          </a:p>
          <a:p>
            <a:pPr algn="l" latinLnBrk="0"/>
            <a:r>
              <a:rPr lang="en-US" altLang="ko-KR" sz="17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95038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출력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7B4DD-09A5-41D3-87C6-C25CC837006E}"/>
              </a:ext>
            </a:extLst>
          </p:cNvPr>
          <p:cNvSpPr/>
          <p:nvPr/>
        </p:nvSpPr>
        <p:spPr bwMode="auto">
          <a:xfrm>
            <a:off x="1255311" y="701161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명령이 출력에 기본 명령이고 다음과 같은 형식으로 사용함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E158F2-D084-41D4-B13D-CB221C935622}"/>
              </a:ext>
            </a:extLst>
          </p:cNvPr>
          <p:cNvGrpSpPr/>
          <p:nvPr/>
        </p:nvGrpSpPr>
        <p:grpSpPr>
          <a:xfrm>
            <a:off x="719572" y="701161"/>
            <a:ext cx="507705" cy="732091"/>
            <a:chOff x="593089" y="2787774"/>
            <a:chExt cx="507705" cy="73209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1D046B-89CF-402C-AA50-AA72D302AAFF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9C55B8-111F-40B7-90F3-399C23AB7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1FAFE9-B27D-4886-9EBE-BB155529AC07}"/>
              </a:ext>
            </a:extLst>
          </p:cNvPr>
          <p:cNvGrpSpPr/>
          <p:nvPr/>
        </p:nvGrpSpPr>
        <p:grpSpPr>
          <a:xfrm>
            <a:off x="702526" y="1586179"/>
            <a:ext cx="5890479" cy="959412"/>
            <a:chOff x="702526" y="2051169"/>
            <a:chExt cx="5890479" cy="16434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4B98CA-BC27-428F-9154-1D7DEB52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82BFEC5-D761-409D-800B-21ED6AC56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97890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5D4B1A-7272-45A9-BCF4-1A835F252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514316"/>
              <a:ext cx="5890479" cy="18027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2273E1-D58E-4F4D-BF66-A9BA944AEC38}"/>
              </a:ext>
            </a:extLst>
          </p:cNvPr>
          <p:cNvSpPr/>
          <p:nvPr/>
        </p:nvSpPr>
        <p:spPr bwMode="auto">
          <a:xfrm>
            <a:off x="702526" y="1805965"/>
            <a:ext cx="6521234" cy="5714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출력내용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[,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sep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구분문자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][, end=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마지막 문자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953707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출력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06E0364-A47A-4661-A2B6-42C97DC4D183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97FBBA-762C-44E6-BBF6-8579CB3F7A13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대화형에서는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print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문장이 없어도 출력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44A2828-095A-42CE-A269-3906898D5B8F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4A92EC4-8391-4137-91C3-97E117FE804E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7D312D47-F87D-47BE-8001-0A41BD165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B68834-5CDE-4D30-81FD-62E6D7A1ECC4}"/>
              </a:ext>
            </a:extLst>
          </p:cNvPr>
          <p:cNvGrpSpPr/>
          <p:nvPr/>
        </p:nvGrpSpPr>
        <p:grpSpPr>
          <a:xfrm>
            <a:off x="702526" y="1352178"/>
            <a:ext cx="5890479" cy="3143854"/>
            <a:chOff x="702526" y="2051169"/>
            <a:chExt cx="5890479" cy="538525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2D88F2-4A64-47B4-AE88-EA182B8E1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30C2E96-8E01-4B3A-BDFA-885636840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481088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AF74C45-CD63-4045-8557-045035B25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256150"/>
              <a:ext cx="5890479" cy="18027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52BFFF-B6D4-418F-872C-FC10364BE92A}"/>
              </a:ext>
            </a:extLst>
          </p:cNvPr>
          <p:cNvSpPr/>
          <p:nvPr/>
        </p:nvSpPr>
        <p:spPr bwMode="auto">
          <a:xfrm>
            <a:off x="702526" y="1571964"/>
            <a:ext cx="5446690" cy="278667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abc=1</a:t>
            </a:r>
          </a:p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1+2</a:t>
            </a:r>
          </a:p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abc</a:t>
            </a:r>
          </a:p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 (abc)</a:t>
            </a:r>
          </a:p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print(1+2)</a:t>
            </a:r>
          </a:p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pl-PL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40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 언어 기본 요소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구조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출력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5A3A78-09D0-4ACF-8809-7D380C7AF533}"/>
              </a:ext>
            </a:extLst>
          </p:cNvPr>
          <p:cNvSpPr/>
          <p:nvPr/>
        </p:nvSpPr>
        <p:spPr bwMode="auto">
          <a:xfrm>
            <a:off x="1255311" y="701161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형식에서 다음 예제에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문장이 없이 출력되지 않음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0687A6-E35B-4187-833C-B4911FE2F76C}"/>
              </a:ext>
            </a:extLst>
          </p:cNvPr>
          <p:cNvGrpSpPr/>
          <p:nvPr/>
        </p:nvGrpSpPr>
        <p:grpSpPr>
          <a:xfrm>
            <a:off x="719572" y="701161"/>
            <a:ext cx="507705" cy="732091"/>
            <a:chOff x="593089" y="2787774"/>
            <a:chExt cx="507705" cy="73209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E060A3-188F-4DC7-B9F7-9B876C7D5615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2C25B0A-B427-4B10-8F21-8F54942F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17" name="위로 굽은 화살표 22">
            <a:extLst>
              <a:ext uri="{FF2B5EF4-FFF2-40B4-BE49-F238E27FC236}">
                <a16:creationId xmlns:a16="http://schemas.microsoft.com/office/drawing/2014/main" id="{02172395-9696-4B6F-9530-EFC32E424D87}"/>
              </a:ext>
            </a:extLst>
          </p:cNvPr>
          <p:cNvSpPr/>
          <p:nvPr/>
        </p:nvSpPr>
        <p:spPr bwMode="auto">
          <a:xfrm rot="5400000">
            <a:off x="829167" y="3189456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A794312-7859-4648-B170-0F60D550C54A}"/>
              </a:ext>
            </a:extLst>
          </p:cNvPr>
          <p:cNvGrpSpPr/>
          <p:nvPr/>
        </p:nvGrpSpPr>
        <p:grpSpPr>
          <a:xfrm>
            <a:off x="702526" y="1496958"/>
            <a:ext cx="5890479" cy="1755991"/>
            <a:chOff x="702526" y="2051169"/>
            <a:chExt cx="5890479" cy="300792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14D2E6E-2BBE-41CA-AD63-86489C8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888FDCF-92DC-40E2-A0C0-ABC72FEB0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9"/>
              <a:ext cx="5890479" cy="250738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D538B08-5CB2-48FC-A3ED-262CC45FB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878814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CD4719-2828-4BEA-9FE0-2834851A99F6}"/>
              </a:ext>
            </a:extLst>
          </p:cNvPr>
          <p:cNvSpPr/>
          <p:nvPr/>
        </p:nvSpPr>
        <p:spPr bwMode="auto">
          <a:xfrm>
            <a:off x="702526" y="1716745"/>
            <a:ext cx="5446690" cy="136004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a=1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b=2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a+b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 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a+b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1+2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 (1+2)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BE5E3D-3BF0-4316-B40A-32A661ECC4B5}"/>
              </a:ext>
            </a:extLst>
          </p:cNvPr>
          <p:cNvGrpSpPr/>
          <p:nvPr/>
        </p:nvGrpSpPr>
        <p:grpSpPr>
          <a:xfrm>
            <a:off x="1255311" y="3340855"/>
            <a:ext cx="5890479" cy="1755991"/>
            <a:chOff x="702526" y="2051169"/>
            <a:chExt cx="5890479" cy="300792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8160D9F-7B15-40C5-A097-AAC7CC92E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1221845-D06E-4CB9-96B7-F5D429D33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9"/>
              <a:ext cx="5890479" cy="250738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016E873-DDF9-478B-8A2E-3435DF04B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878814"/>
              <a:ext cx="5890479" cy="18027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E8D36D-CED6-4122-9C03-F5B85E1A0FF1}"/>
              </a:ext>
            </a:extLst>
          </p:cNvPr>
          <p:cNvSpPr/>
          <p:nvPr/>
        </p:nvSpPr>
        <p:spPr bwMode="auto">
          <a:xfrm>
            <a:off x="1255311" y="3560642"/>
            <a:ext cx="5446690" cy="136004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l-PL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pl-PL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== RESTART: C:/Users/iamhpd/AppData/Local/Programs/Python/Python37/text2.py ==</a:t>
            </a:r>
          </a:p>
          <a:p>
            <a:pPr algn="l" latinLnBrk="0"/>
            <a:r>
              <a:rPr lang="pl-PL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pl-PL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pl-PL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en-US" altLang="ko-KR" sz="15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1933C3-1B0C-41D7-8AA7-718A2D1D73EC}"/>
              </a:ext>
            </a:extLst>
          </p:cNvPr>
          <p:cNvSpPr/>
          <p:nvPr/>
        </p:nvSpPr>
        <p:spPr bwMode="auto">
          <a:xfrm>
            <a:off x="1255311" y="3657105"/>
            <a:ext cx="5446690" cy="72194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11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출력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74E562-91F2-4FDA-9E0E-3E2FA4E95D1D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19556-63D1-4F21-BBCA-158036E90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구분문자와 마지막 문자의 예제</a:t>
              </a:r>
            </a:p>
          </p:txBody>
        </p:sp>
        <p:pic>
          <p:nvPicPr>
            <p:cNvPr id="26" name="Picture 89" descr="ti122d8507 [부동산]">
              <a:extLst>
                <a:ext uri="{FF2B5EF4-FFF2-40B4-BE49-F238E27FC236}">
                  <a16:creationId xmlns:a16="http://schemas.microsoft.com/office/drawing/2014/main" id="{BD0F24D3-6E09-478E-9249-529BA1C66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위로 굽은 화살표 22">
            <a:extLst>
              <a:ext uri="{FF2B5EF4-FFF2-40B4-BE49-F238E27FC236}">
                <a16:creationId xmlns:a16="http://schemas.microsoft.com/office/drawing/2014/main" id="{02172395-9696-4B6F-9530-EFC32E424D87}"/>
              </a:ext>
            </a:extLst>
          </p:cNvPr>
          <p:cNvSpPr/>
          <p:nvPr/>
        </p:nvSpPr>
        <p:spPr bwMode="auto">
          <a:xfrm rot="5400000">
            <a:off x="780700" y="2935709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5708D14-B1CB-49A0-B32D-C38B9C181601}"/>
              </a:ext>
            </a:extLst>
          </p:cNvPr>
          <p:cNvGrpSpPr/>
          <p:nvPr/>
        </p:nvGrpSpPr>
        <p:grpSpPr>
          <a:xfrm>
            <a:off x="1163251" y="3029680"/>
            <a:ext cx="7825982" cy="1896962"/>
            <a:chOff x="1117531" y="2823940"/>
            <a:chExt cx="7825982" cy="189696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AD9F4DD-CC44-4177-8D8E-105CBABF2716}"/>
                </a:ext>
              </a:extLst>
            </p:cNvPr>
            <p:cNvGrpSpPr/>
            <p:nvPr/>
          </p:nvGrpSpPr>
          <p:grpSpPr>
            <a:xfrm>
              <a:off x="1117531" y="2823940"/>
              <a:ext cx="7825982" cy="282692"/>
              <a:chOff x="1117531" y="2823940"/>
              <a:chExt cx="7825982" cy="282692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3212AE71-9BC7-4D7A-BB97-1770B1CBD4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1117531" y="2823940"/>
                <a:ext cx="7825982" cy="282692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603F7ED-AD5B-4CC3-ACF9-5B156628F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690828" y="2823940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A574998-844A-40EF-B85C-C91469FF3492}"/>
                </a:ext>
              </a:extLst>
            </p:cNvPr>
            <p:cNvGrpSpPr/>
            <p:nvPr/>
          </p:nvGrpSpPr>
          <p:grpSpPr>
            <a:xfrm>
              <a:off x="1117531" y="3103592"/>
              <a:ext cx="7825982" cy="1481504"/>
              <a:chOff x="1117531" y="3103592"/>
              <a:chExt cx="7825982" cy="1892398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DB21044-2022-4F85-86B0-25AA6194E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1117531" y="3109785"/>
                <a:ext cx="7825982" cy="181996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FB98E290-E3C0-4FC4-A0B2-4BF55E642A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253938" y="3103592"/>
                <a:ext cx="689575" cy="1892398"/>
              </a:xfrm>
              <a:prstGeom prst="rect">
                <a:avLst/>
              </a:prstGeom>
            </p:spPr>
          </p:pic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A3EDC91-0270-449A-8217-CFB043FFD1C3}"/>
                </a:ext>
              </a:extLst>
            </p:cNvPr>
            <p:cNvGrpSpPr/>
            <p:nvPr/>
          </p:nvGrpSpPr>
          <p:grpSpPr>
            <a:xfrm>
              <a:off x="1117531" y="4524792"/>
              <a:ext cx="7825982" cy="109406"/>
              <a:chOff x="1117531" y="4890952"/>
              <a:chExt cx="7825982" cy="109406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97683439-7189-4762-989A-B9E3E0D519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1117531" y="4895115"/>
                <a:ext cx="7825982" cy="105243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F75F78E4-C180-4BC4-87FF-E7AF64CCF8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8156578" y="4890952"/>
                <a:ext cx="786935" cy="105243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0A6546-DFD5-4B2F-A3F1-E58141902C69}"/>
                </a:ext>
              </a:extLst>
            </p:cNvPr>
            <p:cNvSpPr/>
            <p:nvPr/>
          </p:nvSpPr>
          <p:spPr bwMode="auto">
            <a:xfrm>
              <a:off x="1117531" y="2861559"/>
              <a:ext cx="7729114" cy="18593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5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5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C:/Users/iamhpd/AppData/Local/Programs/Python/Python37/text2.py ==</a:t>
              </a:r>
            </a:p>
            <a:p>
              <a:pPr algn="l" latinLnBrk="0"/>
              <a:r>
                <a:rPr lang="ko-KR" altLang="en-US" sz="1500" dirty="0">
                  <a:latin typeface="Consolas" panose="020B0609020204030204" pitchFamily="49" charset="0"/>
                  <a:ea typeface="굴림" panose="020B0600000101010101" pitchFamily="50" charset="-127"/>
                </a:rPr>
                <a:t>아침 점심 저녁</a:t>
              </a:r>
            </a:p>
            <a:p>
              <a:pPr algn="l" latinLnBrk="0"/>
              <a:r>
                <a:rPr lang="ko-KR" altLang="en-US" sz="15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아침먹고</a:t>
              </a:r>
              <a:r>
                <a:rPr lang="ko-KR" altLang="en-US" sz="15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5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점심먹고</a:t>
              </a:r>
              <a:r>
                <a:rPr lang="ko-KR" altLang="en-US" sz="1500" dirty="0">
                  <a:latin typeface="Consolas" panose="020B0609020204030204" pitchFamily="49" charset="0"/>
                  <a:ea typeface="굴림" panose="020B0600000101010101" pitchFamily="50" charset="-127"/>
                </a:rPr>
                <a:t> 저녁</a:t>
              </a:r>
            </a:p>
            <a:p>
              <a:pPr algn="l" latinLnBrk="0"/>
              <a:r>
                <a:rPr lang="ko-KR" altLang="en-US" sz="15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아침먹고</a:t>
              </a:r>
              <a:r>
                <a:rPr lang="ko-KR" altLang="en-US" sz="15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5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점심먹고</a:t>
              </a:r>
              <a:r>
                <a:rPr lang="ko-KR" altLang="en-US" sz="15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5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저녁땡</a:t>
              </a:r>
              <a:endPara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5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FE9CFB-7D72-4FBD-A540-3C7C97BA72B2}"/>
              </a:ext>
            </a:extLst>
          </p:cNvPr>
          <p:cNvGrpSpPr/>
          <p:nvPr/>
        </p:nvGrpSpPr>
        <p:grpSpPr>
          <a:xfrm>
            <a:off x="702526" y="1174984"/>
            <a:ext cx="5890479" cy="1755991"/>
            <a:chOff x="702526" y="2051169"/>
            <a:chExt cx="5890479" cy="300792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C48F318-3ACC-4B4F-8A01-B993CACDD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34CF3BB-A766-4CEF-B944-0909F5E1E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9"/>
              <a:ext cx="5890479" cy="250738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CD12DF2-233B-4A2A-943B-C0C9E4A6F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878814"/>
              <a:ext cx="5890479" cy="180276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3B330C-6D69-4C74-8BE6-33EF1CD047BF}"/>
              </a:ext>
            </a:extLst>
          </p:cNvPr>
          <p:cNvSpPr/>
          <p:nvPr/>
        </p:nvSpPr>
        <p:spPr bwMode="auto">
          <a:xfrm>
            <a:off x="702526" y="1394771"/>
            <a:ext cx="5446690" cy="136004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a= 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아침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b= 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점심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c= 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저녁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sep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먹고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sep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먹고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 ,end ="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땡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99482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출력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7" name="위로 굽은 화살표 22">
            <a:extLst>
              <a:ext uri="{FF2B5EF4-FFF2-40B4-BE49-F238E27FC236}">
                <a16:creationId xmlns:a16="http://schemas.microsoft.com/office/drawing/2014/main" id="{02172395-9696-4B6F-9530-EFC32E424D87}"/>
              </a:ext>
            </a:extLst>
          </p:cNvPr>
          <p:cNvSpPr/>
          <p:nvPr/>
        </p:nvSpPr>
        <p:spPr bwMode="auto">
          <a:xfrm rot="10800000" flipH="1">
            <a:off x="6593005" y="2886915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B810BB-883E-488C-B6D7-9A26EC40CC31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E17636-2BED-4D01-A3D7-22C133D2D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마지막 문자의 예제 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</a:p>
          </p:txBody>
        </p:sp>
        <p:pic>
          <p:nvPicPr>
            <p:cNvPr id="14" name="Picture 89" descr="ti122d8507 [부동산]">
              <a:extLst>
                <a:ext uri="{FF2B5EF4-FFF2-40B4-BE49-F238E27FC236}">
                  <a16:creationId xmlns:a16="http://schemas.microsoft.com/office/drawing/2014/main" id="{45389530-D3DC-4933-A40B-AF03B1D2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BB5B3D-28E6-4DA5-9B02-0442EFB804E0}"/>
              </a:ext>
            </a:extLst>
          </p:cNvPr>
          <p:cNvGrpSpPr/>
          <p:nvPr/>
        </p:nvGrpSpPr>
        <p:grpSpPr>
          <a:xfrm>
            <a:off x="702526" y="1159744"/>
            <a:ext cx="5890479" cy="2058962"/>
            <a:chOff x="702526" y="2051169"/>
            <a:chExt cx="5890479" cy="352689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0016CE7-FCC8-452E-93C0-FECC92DC6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77B2C5-EA6E-4398-86BC-957F4D6EE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8"/>
              <a:ext cx="5890479" cy="287233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C7F6A-3D7E-4EAE-B30C-D33625AC0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397790"/>
              <a:ext cx="5890479" cy="18027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9A7AEB-16AD-44CC-B3E6-C5E189E97F60}"/>
              </a:ext>
            </a:extLst>
          </p:cNvPr>
          <p:cNvSpPr/>
          <p:nvPr/>
        </p:nvSpPr>
        <p:spPr bwMode="auto">
          <a:xfrm>
            <a:off x="702526" y="1402391"/>
            <a:ext cx="5446690" cy="166535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a= 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아침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b= 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점심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c= 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저녁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sep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먹고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sep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먹고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 ,end ="")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sep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자고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 ,end ="")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sep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먹고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 ,end ="\n")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a,b,c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sep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자고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 ,end ="\n")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918BFC-A56F-4EF2-97BB-747DFF7C2A96}"/>
              </a:ext>
            </a:extLst>
          </p:cNvPr>
          <p:cNvGrpSpPr/>
          <p:nvPr/>
        </p:nvGrpSpPr>
        <p:grpSpPr>
          <a:xfrm>
            <a:off x="971550" y="3275957"/>
            <a:ext cx="8017683" cy="1896962"/>
            <a:chOff x="1117531" y="2823940"/>
            <a:chExt cx="7825982" cy="189696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C86607-8AAA-4F81-A45D-CCD53430A3D1}"/>
                </a:ext>
              </a:extLst>
            </p:cNvPr>
            <p:cNvGrpSpPr/>
            <p:nvPr/>
          </p:nvGrpSpPr>
          <p:grpSpPr>
            <a:xfrm>
              <a:off x="1117531" y="2823940"/>
              <a:ext cx="7825982" cy="282692"/>
              <a:chOff x="1117531" y="2823940"/>
              <a:chExt cx="7825982" cy="28269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45BD29D8-796E-4467-BA59-C82CEF5F26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1117531" y="2823940"/>
                <a:ext cx="7825982" cy="28269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3FCA574-462E-43AE-AE3A-A4FB7F5B14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690828" y="2823940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05B93C0-FAE1-4BCF-A844-86259E2E04D6}"/>
                </a:ext>
              </a:extLst>
            </p:cNvPr>
            <p:cNvGrpSpPr/>
            <p:nvPr/>
          </p:nvGrpSpPr>
          <p:grpSpPr>
            <a:xfrm>
              <a:off x="1117531" y="3103592"/>
              <a:ext cx="7825982" cy="1481504"/>
              <a:chOff x="1117531" y="3103592"/>
              <a:chExt cx="7825982" cy="1892398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ABA54116-5285-4C47-8A77-E582001FA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1117531" y="3109785"/>
                <a:ext cx="7825982" cy="181996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30A7C58-A0F9-4FCC-83FC-9CF9C2880E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253938" y="3103592"/>
                <a:ext cx="689575" cy="1892398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7EA1173-813E-43FB-AFBC-6CFF066A2AA9}"/>
                </a:ext>
              </a:extLst>
            </p:cNvPr>
            <p:cNvGrpSpPr/>
            <p:nvPr/>
          </p:nvGrpSpPr>
          <p:grpSpPr>
            <a:xfrm>
              <a:off x="1117531" y="4524792"/>
              <a:ext cx="7825982" cy="109406"/>
              <a:chOff x="1117531" y="4890952"/>
              <a:chExt cx="7825982" cy="109406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92E8377-CCD6-40D2-B620-234309398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1117531" y="4895115"/>
                <a:ext cx="7825982" cy="10524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C590BF7-2FA1-410F-9FF9-20F1D7D152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8156578" y="4890952"/>
                <a:ext cx="786935" cy="105243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F6BBAF-5D41-4B23-9683-B44205C63736}"/>
                </a:ext>
              </a:extLst>
            </p:cNvPr>
            <p:cNvSpPr/>
            <p:nvPr/>
          </p:nvSpPr>
          <p:spPr bwMode="auto">
            <a:xfrm>
              <a:off x="1117531" y="2861559"/>
              <a:ext cx="7729114" cy="18593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C:/Users/iamhpd/AppData/Local/Programs/Python/Python37/text2.py ==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아침 점심 저녁</a:t>
              </a:r>
            </a:p>
            <a:p>
              <a:pPr algn="l" latinLnBrk="0"/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아침먹고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점심먹고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저녁</a:t>
              </a:r>
            </a:p>
            <a:p>
              <a:pPr algn="l" latinLnBrk="0"/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아침먹고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점심먹고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저녁아침자고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점심자고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저녁아침먹고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점심먹고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저녁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아침자고 점심자고 저녁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601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출력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B810BB-883E-488C-B6D7-9A26EC40CC31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E17636-2BED-4D01-A3D7-22C133D2D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많이 쓰는 사용 예</a:t>
              </a:r>
            </a:p>
          </p:txBody>
        </p:sp>
        <p:pic>
          <p:nvPicPr>
            <p:cNvPr id="14" name="Picture 89" descr="ti122d8507 [부동산]">
              <a:extLst>
                <a:ext uri="{FF2B5EF4-FFF2-40B4-BE49-F238E27FC236}">
                  <a16:creationId xmlns:a16="http://schemas.microsoft.com/office/drawing/2014/main" id="{45389530-D3DC-4933-A40B-AF03B1D2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7D6DAD31-3EEB-4AD3-B4F9-8CD295AFFCA8}"/>
              </a:ext>
            </a:extLst>
          </p:cNvPr>
          <p:cNvSpPr/>
          <p:nvPr/>
        </p:nvSpPr>
        <p:spPr bwMode="auto">
          <a:xfrm>
            <a:off x="1149887" y="2559408"/>
            <a:ext cx="178337" cy="36004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4D5251-3ECC-4155-8256-CBFFC20BA9FF}"/>
              </a:ext>
            </a:extLst>
          </p:cNvPr>
          <p:cNvGrpSpPr/>
          <p:nvPr/>
        </p:nvGrpSpPr>
        <p:grpSpPr>
          <a:xfrm>
            <a:off x="702526" y="1159744"/>
            <a:ext cx="5890479" cy="1399664"/>
            <a:chOff x="702526" y="2051169"/>
            <a:chExt cx="5890479" cy="23975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7551029-739B-4BC4-9BDB-6E2CDA007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C371449-AC29-4B53-A541-95F37452D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8"/>
              <a:ext cx="5890479" cy="177129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399010B-641E-4026-B796-FBBFC468E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268446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8E7B5F-AF25-4C36-B520-864E4EF6F836}"/>
              </a:ext>
            </a:extLst>
          </p:cNvPr>
          <p:cNvSpPr/>
          <p:nvPr/>
        </p:nvSpPr>
        <p:spPr bwMode="auto">
          <a:xfrm>
            <a:off x="702526" y="1402391"/>
            <a:ext cx="5446690" cy="92263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a= 22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b= 33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a,b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sep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="+" ,end="=")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a+b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A5CAF3C-8BD2-4C98-806A-9E74A32D78E6}"/>
              </a:ext>
            </a:extLst>
          </p:cNvPr>
          <p:cNvGrpSpPr/>
          <p:nvPr/>
        </p:nvGrpSpPr>
        <p:grpSpPr>
          <a:xfrm>
            <a:off x="971550" y="2954264"/>
            <a:ext cx="8017683" cy="282692"/>
            <a:chOff x="1117531" y="2823940"/>
            <a:chExt cx="7825982" cy="2826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C25C57-F13C-4321-BA2F-6C099A350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1117531" y="2823940"/>
              <a:ext cx="7825982" cy="28269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DF46EC2-9B06-4B1C-9966-B855A9F2E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690828" y="2823940"/>
              <a:ext cx="1252685" cy="28269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360257-35D7-4D65-8CB3-C4C79579D007}"/>
              </a:ext>
            </a:extLst>
          </p:cNvPr>
          <p:cNvGrpSpPr/>
          <p:nvPr/>
        </p:nvGrpSpPr>
        <p:grpSpPr>
          <a:xfrm>
            <a:off x="971550" y="3233917"/>
            <a:ext cx="8017683" cy="1197362"/>
            <a:chOff x="1117531" y="3103592"/>
            <a:chExt cx="7825982" cy="152944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7CFE022-8D43-43E4-A017-30DD709E6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1117531" y="3109785"/>
              <a:ext cx="7825982" cy="152325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C65B387-6F44-4AC0-AC21-13A48531B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253938" y="3103592"/>
              <a:ext cx="689575" cy="147118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76763D-8ADF-4251-9FA8-93DF617C6DF3}"/>
              </a:ext>
            </a:extLst>
          </p:cNvPr>
          <p:cNvGrpSpPr/>
          <p:nvPr/>
        </p:nvGrpSpPr>
        <p:grpSpPr>
          <a:xfrm>
            <a:off x="971550" y="4389829"/>
            <a:ext cx="8017683" cy="109406"/>
            <a:chOff x="1117531" y="4890952"/>
            <a:chExt cx="7825982" cy="1094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6569D87-071B-484D-8CF6-F93F8ACB5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1117531" y="4895115"/>
              <a:ext cx="7825982" cy="1052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BC40F99-66C7-4A19-B2E1-BA7809D4B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8156578" y="4890952"/>
              <a:ext cx="786935" cy="105243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4364F1-879F-45FE-9C33-D97A5BCBBAE0}"/>
              </a:ext>
            </a:extLst>
          </p:cNvPr>
          <p:cNvSpPr/>
          <p:nvPr/>
        </p:nvSpPr>
        <p:spPr bwMode="auto">
          <a:xfrm>
            <a:off x="971550" y="2991884"/>
            <a:ext cx="7918442" cy="141133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 C:/Users/iamhpd/AppData/Local/Programs/Python/Python37/text2.py ==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22+33=55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92676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입력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B810BB-883E-488C-B6D7-9A26EC40CC31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E17636-2BED-4D01-A3D7-22C133D2D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많이 쓰는 사용 예</a:t>
              </a:r>
            </a:p>
          </p:txBody>
        </p:sp>
        <p:pic>
          <p:nvPicPr>
            <p:cNvPr id="14" name="Picture 89" descr="ti122d8507 [부동산]">
              <a:extLst>
                <a:ext uri="{FF2B5EF4-FFF2-40B4-BE49-F238E27FC236}">
                  <a16:creationId xmlns:a16="http://schemas.microsoft.com/office/drawing/2014/main" id="{45389530-D3DC-4933-A40B-AF03B1D2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C8D5CD-6775-4AF6-A265-2320338FB3EA}"/>
              </a:ext>
            </a:extLst>
          </p:cNvPr>
          <p:cNvGrpSpPr/>
          <p:nvPr/>
        </p:nvGrpSpPr>
        <p:grpSpPr>
          <a:xfrm>
            <a:off x="702526" y="1174984"/>
            <a:ext cx="5890479" cy="814688"/>
            <a:chOff x="702526" y="2051169"/>
            <a:chExt cx="5890479" cy="13955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6BFC4B-4782-498C-94C4-FE2A90CDC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9E5AFE4-F11C-4D99-BA7E-E95AC11B0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9"/>
              <a:ext cx="5890479" cy="7310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6FE8189-E525-4520-A2E2-24AFE5DBD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266411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CF9FEA-AB0E-4E64-B2D7-AF0DE486C177}"/>
              </a:ext>
            </a:extLst>
          </p:cNvPr>
          <p:cNvSpPr/>
          <p:nvPr/>
        </p:nvSpPr>
        <p:spPr bwMode="auto">
          <a:xfrm>
            <a:off x="702526" y="1394771"/>
            <a:ext cx="5446690" cy="44161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var = input(“</a:t>
            </a:r>
            <a:r>
              <a:rPr lang="ko-KR" altLang="en-US" dirty="0">
                <a:latin typeface="맑은 고딕" panose="020B0503020000020004" pitchFamily="50" charset="-127"/>
                <a:ea typeface="굴림" panose="020B0600000101010101" pitchFamily="50" charset="-127"/>
              </a:rPr>
              <a:t>입력 전 출력내용</a:t>
            </a:r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2015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033DFE1E-58E6-442F-A0D6-63FB76DD65F6}"/>
              </a:ext>
            </a:extLst>
          </p:cNvPr>
          <p:cNvSpPr/>
          <p:nvPr/>
        </p:nvSpPr>
        <p:spPr bwMode="auto">
          <a:xfrm>
            <a:off x="1149887" y="2445108"/>
            <a:ext cx="178337" cy="36004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입력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B810BB-883E-488C-B6D7-9A26EC40CC31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E17636-2BED-4D01-A3D7-22C133D2D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사용 예</a:t>
              </a:r>
            </a:p>
          </p:txBody>
        </p:sp>
        <p:pic>
          <p:nvPicPr>
            <p:cNvPr id="14" name="Picture 89" descr="ti122d8507 [부동산]">
              <a:extLst>
                <a:ext uri="{FF2B5EF4-FFF2-40B4-BE49-F238E27FC236}">
                  <a16:creationId xmlns:a16="http://schemas.microsoft.com/office/drawing/2014/main" id="{45389530-D3DC-4933-A40B-AF03B1D2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6032C9-A322-4CE1-A834-877F0032E29C}"/>
              </a:ext>
            </a:extLst>
          </p:cNvPr>
          <p:cNvGrpSpPr/>
          <p:nvPr/>
        </p:nvGrpSpPr>
        <p:grpSpPr>
          <a:xfrm>
            <a:off x="702526" y="1159744"/>
            <a:ext cx="5890479" cy="1399664"/>
            <a:chOff x="702526" y="2051169"/>
            <a:chExt cx="5890479" cy="23975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B161D1C-513A-4B14-ABE8-54B755000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08D023-C515-4798-A88D-82D0FF034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8"/>
              <a:ext cx="5890479" cy="177129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7937CFB-C2A3-4F40-8375-E84DBDE33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268446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27C529-9D91-4DBD-96B9-BE4D2997D959}"/>
              </a:ext>
            </a:extLst>
          </p:cNvPr>
          <p:cNvSpPr/>
          <p:nvPr/>
        </p:nvSpPr>
        <p:spPr bwMode="auto">
          <a:xfrm>
            <a:off x="702526" y="1432871"/>
            <a:ext cx="5446690" cy="92263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a= input("</a:t>
            </a:r>
            <a:r>
              <a:rPr lang="ko-KR" altLang="en-US" dirty="0">
                <a:latin typeface="맑은 고딕" panose="020B0503020000020004" pitchFamily="50" charset="-127"/>
                <a:ea typeface="굴림" panose="020B0600000101010101" pitchFamily="50" charset="-127"/>
              </a:rPr>
              <a:t>너는 이름이 </a:t>
            </a:r>
            <a:r>
              <a:rPr lang="ko-KR" altLang="en-US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뭐니</a:t>
            </a:r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?")</a:t>
            </a:r>
          </a:p>
          <a:p>
            <a:pPr algn="l" latinLnBrk="0"/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print("</a:t>
            </a:r>
            <a:r>
              <a:rPr lang="ko-KR" altLang="en-US" dirty="0">
                <a:latin typeface="맑은 고딕" panose="020B0503020000020004" pitchFamily="50" charset="-127"/>
                <a:ea typeface="굴림" panose="020B0600000101010101" pitchFamily="50" charset="-127"/>
              </a:rPr>
              <a:t>이름이 </a:t>
            </a:r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",a," </a:t>
            </a:r>
            <a:r>
              <a:rPr lang="ko-KR" altLang="en-US" dirty="0">
                <a:latin typeface="맑은 고딕" panose="020B0503020000020004" pitchFamily="50" charset="-127"/>
                <a:ea typeface="굴림" panose="020B0600000101010101" pitchFamily="50" charset="-127"/>
              </a:rPr>
              <a:t>입니다</a:t>
            </a:r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b= input("</a:t>
            </a:r>
            <a:r>
              <a:rPr lang="ko-KR" altLang="en-US" dirty="0">
                <a:latin typeface="맑은 고딕" panose="020B0503020000020004" pitchFamily="50" charset="-127"/>
                <a:ea typeface="굴림" panose="020B0600000101010101" pitchFamily="50" charset="-127"/>
              </a:rPr>
              <a:t>너는 몇 살이니</a:t>
            </a:r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?")</a:t>
            </a:r>
          </a:p>
          <a:p>
            <a:pPr algn="l" latinLnBrk="0"/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print("</a:t>
            </a:r>
            <a:r>
              <a:rPr lang="ko-KR" altLang="en-US" dirty="0">
                <a:latin typeface="맑은 고딕" panose="020B0503020000020004" pitchFamily="50" charset="-127"/>
                <a:ea typeface="굴림" panose="020B0600000101010101" pitchFamily="50" charset="-127"/>
              </a:rPr>
              <a:t>나이가 </a:t>
            </a:r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",b,"</a:t>
            </a:r>
            <a:r>
              <a:rPr lang="ko-KR" altLang="en-US" dirty="0">
                <a:latin typeface="맑은 고딕" panose="020B0503020000020004" pitchFamily="50" charset="-127"/>
                <a:ea typeface="굴림" panose="020B0600000101010101" pitchFamily="50" charset="-127"/>
              </a:rPr>
              <a:t>살  입니다</a:t>
            </a:r>
            <a:r>
              <a:rPr lang="en-US" altLang="ko-KR" dirty="0">
                <a:latin typeface="맑은 고딕" panose="020B0503020000020004" pitchFamily="50" charset="-127"/>
                <a:ea typeface="굴림" panose="020B0600000101010101" pitchFamily="50" charset="-127"/>
              </a:rPr>
              <a:t>")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F8889A-29F3-4DBD-A86F-4045394EC68E}"/>
              </a:ext>
            </a:extLst>
          </p:cNvPr>
          <p:cNvGrpSpPr/>
          <p:nvPr/>
        </p:nvGrpSpPr>
        <p:grpSpPr>
          <a:xfrm>
            <a:off x="1117531" y="2823940"/>
            <a:ext cx="7825982" cy="282692"/>
            <a:chOff x="1117531" y="2823940"/>
            <a:chExt cx="7825982" cy="28269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EB8578-80B4-4AF1-AF37-476DDB644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1117531" y="2823940"/>
              <a:ext cx="7825982" cy="28269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8D28AF-A4A9-4D00-965D-DE41007A8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690828" y="2823940"/>
              <a:ext cx="1252685" cy="28269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9A972F-2D25-420A-A019-7470101647C8}"/>
              </a:ext>
            </a:extLst>
          </p:cNvPr>
          <p:cNvGrpSpPr/>
          <p:nvPr/>
        </p:nvGrpSpPr>
        <p:grpSpPr>
          <a:xfrm>
            <a:off x="1117531" y="3095202"/>
            <a:ext cx="7825982" cy="1799431"/>
            <a:chOff x="1117531" y="3103592"/>
            <a:chExt cx="7825982" cy="189239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0341C9E-29F2-40A0-9364-BE6357736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1117531" y="3109785"/>
              <a:ext cx="7825982" cy="181996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50CDCC-8268-41B8-AA1D-988CD7BF4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253938" y="3103592"/>
              <a:ext cx="689575" cy="189239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89BC4CA-DDA2-4C1B-BA54-94EDF7C4C321}"/>
              </a:ext>
            </a:extLst>
          </p:cNvPr>
          <p:cNvGrpSpPr/>
          <p:nvPr/>
        </p:nvGrpSpPr>
        <p:grpSpPr>
          <a:xfrm>
            <a:off x="1117531" y="4812259"/>
            <a:ext cx="7825982" cy="109406"/>
            <a:chOff x="1117531" y="4890952"/>
            <a:chExt cx="7825982" cy="10940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C2DD185-F35B-487A-A44C-4B0762EEA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1117531" y="4895115"/>
              <a:ext cx="7825982" cy="10524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160D59A-FE96-4411-94D1-0F9819D54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8156578" y="4890952"/>
              <a:ext cx="786935" cy="10524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6406D8-F4CB-402B-B82D-13CDE8378587}"/>
              </a:ext>
            </a:extLst>
          </p:cNvPr>
          <p:cNvSpPr/>
          <p:nvPr/>
        </p:nvSpPr>
        <p:spPr bwMode="auto">
          <a:xfrm>
            <a:off x="1117531" y="2880609"/>
            <a:ext cx="7729114" cy="206849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== RESTART: C:/Users/iamhpd/AppData/Local/Programs/Python/Python37/text2.py ==</a:t>
            </a:r>
          </a:p>
          <a:p>
            <a:pPr algn="l" latinLnBrk="0"/>
            <a:r>
              <a:rPr lang="ko-KR" altLang="en-US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너는 이름이 </a:t>
            </a:r>
            <a:r>
              <a:rPr lang="ko-KR" altLang="en-US" sz="16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뭐니</a:t>
            </a:r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?</a:t>
            </a:r>
            <a:r>
              <a:rPr lang="ko-KR" altLang="en-US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홍길동</a:t>
            </a:r>
          </a:p>
          <a:p>
            <a:pPr algn="l" latinLnBrk="0"/>
            <a:r>
              <a:rPr lang="ko-KR" altLang="en-US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이름이  홍길동  입니다</a:t>
            </a:r>
          </a:p>
          <a:p>
            <a:pPr algn="l" latinLnBrk="0"/>
            <a:r>
              <a:rPr lang="ko-KR" altLang="en-US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너는 몇 살이니</a:t>
            </a:r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?12</a:t>
            </a:r>
          </a:p>
          <a:p>
            <a:pPr algn="l" latinLnBrk="0"/>
            <a:r>
              <a:rPr lang="ko-KR" altLang="en-US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나이가  </a:t>
            </a:r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12 </a:t>
            </a:r>
            <a:r>
              <a:rPr lang="ko-KR" altLang="en-US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살  입니다</a:t>
            </a:r>
          </a:p>
          <a:p>
            <a:pPr algn="l" latinLnBrk="0"/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757437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입력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67D829-01F0-4F26-BA0C-A37824C63CB2}"/>
              </a:ext>
            </a:extLst>
          </p:cNvPr>
          <p:cNvSpPr/>
          <p:nvPr/>
        </p:nvSpPr>
        <p:spPr>
          <a:xfrm>
            <a:off x="5031491" y="1256166"/>
            <a:ext cx="3820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defTabSz="1291174" fontAlgn="auto" latinLnBrk="0">
              <a:spcAft>
                <a:spcPts val="0"/>
              </a:spcAft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0" lang="ko-KR" altLang="en-US" sz="16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</a:t>
            </a:r>
            <a:r>
              <a:rPr kumimoji="0" lang="en-US" altLang="ko-KR" sz="16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6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숫자형은 다음 장에서 자세히 배움</a:t>
            </a:r>
          </a:p>
        </p:txBody>
      </p:sp>
      <p:sp>
        <p:nvSpPr>
          <p:cNvPr id="27" name="위로 굽은 화살표 22">
            <a:extLst>
              <a:ext uri="{FF2B5EF4-FFF2-40B4-BE49-F238E27FC236}">
                <a16:creationId xmlns:a16="http://schemas.microsoft.com/office/drawing/2014/main" id="{33C6D922-AB6D-4989-A1B5-B61A3F2EF558}"/>
              </a:ext>
            </a:extLst>
          </p:cNvPr>
          <p:cNvSpPr/>
          <p:nvPr/>
        </p:nvSpPr>
        <p:spPr bwMode="auto">
          <a:xfrm rot="5400000">
            <a:off x="742559" y="3091759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2BE05B8-01F5-4F8F-9945-0A4C3FE4C6BC}"/>
              </a:ext>
            </a:extLst>
          </p:cNvPr>
          <p:cNvGrpSpPr/>
          <p:nvPr/>
        </p:nvGrpSpPr>
        <p:grpSpPr>
          <a:xfrm>
            <a:off x="719572" y="700088"/>
            <a:ext cx="8029141" cy="497175"/>
            <a:chOff x="820492" y="3806334"/>
            <a:chExt cx="8029141" cy="49717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59C647-299B-4851-8F12-27168B59FC78}"/>
                </a:ext>
              </a:extLst>
            </p:cNvPr>
            <p:cNvSpPr/>
            <p:nvPr/>
          </p:nvSpPr>
          <p:spPr bwMode="auto">
            <a:xfrm>
              <a:off x="1356231" y="3806334"/>
              <a:ext cx="7493402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입력으로 받는 값은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문자형이며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숫자형으로 바꾸는 함수로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int()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사용하여야 함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7CC772D-B5DC-407F-AF6B-7B3E3D7C015C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28BA9A3-08A0-4837-AE86-B80A69785200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973E033-681F-41AC-BB83-D318E34D0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AC20BC-5619-4387-A448-96DCA7C4499E}"/>
              </a:ext>
            </a:extLst>
          </p:cNvPr>
          <p:cNvGrpSpPr/>
          <p:nvPr/>
        </p:nvGrpSpPr>
        <p:grpSpPr>
          <a:xfrm>
            <a:off x="702526" y="1352073"/>
            <a:ext cx="4069499" cy="1742410"/>
            <a:chOff x="702526" y="2051169"/>
            <a:chExt cx="5890479" cy="298466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ECD77FC-AF17-4AEA-B0BE-61B7A6BB8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AA1396-5520-4DDF-9AFE-99DEC6BDA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8"/>
              <a:ext cx="5890479" cy="241810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A1530E-6594-4DC5-B106-CF578A8CC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855553"/>
              <a:ext cx="5890479" cy="18027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651397-016D-40FE-BD4D-E2A1ED7A5FB5}"/>
              </a:ext>
            </a:extLst>
          </p:cNvPr>
          <p:cNvSpPr/>
          <p:nvPr/>
        </p:nvSpPr>
        <p:spPr bwMode="auto">
          <a:xfrm>
            <a:off x="702526" y="1623294"/>
            <a:ext cx="5446690" cy="134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a= input("a</a:t>
            </a:r>
            <a:r>
              <a:rPr lang="ko-KR" altLang="en-US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값을 </a:t>
            </a:r>
            <a:r>
              <a:rPr lang="ko-KR" altLang="en-US" sz="14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입력하셔요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?")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b= input("b</a:t>
            </a:r>
            <a:r>
              <a:rPr lang="ko-KR" altLang="en-US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값을 </a:t>
            </a:r>
            <a:r>
              <a:rPr lang="ko-KR" altLang="en-US" sz="14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입력하셔요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?")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print(</a:t>
            </a:r>
            <a:r>
              <a:rPr lang="en-US" altLang="ko-KR" sz="14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a,b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sep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="+" ,end="=")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print(</a:t>
            </a:r>
            <a:r>
              <a:rPr lang="en-US" altLang="ko-KR" sz="14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a+b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print("</a:t>
            </a:r>
            <a:r>
              <a:rPr lang="ko-KR" altLang="en-US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수치 계산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", end =" : ")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print(</a:t>
            </a:r>
            <a:r>
              <a:rPr lang="en-US" altLang="ko-KR" sz="14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a,b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sep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="+" ,end="=")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print(int(a)+int(b))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B1E91C-248D-4487-BCC5-B40871BBBBDF}"/>
              </a:ext>
            </a:extLst>
          </p:cNvPr>
          <p:cNvGrpSpPr/>
          <p:nvPr/>
        </p:nvGrpSpPr>
        <p:grpSpPr>
          <a:xfrm>
            <a:off x="1117531" y="3212425"/>
            <a:ext cx="7825982" cy="282692"/>
            <a:chOff x="1117531" y="2823940"/>
            <a:chExt cx="7825982" cy="28269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8B542FF-FE5A-40C8-BB65-B376788D6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1117531" y="2823940"/>
              <a:ext cx="7825982" cy="28269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40172F-0572-4494-8D20-554541198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690828" y="2823940"/>
              <a:ext cx="1252685" cy="282692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BFF4C5C-CD4C-4CEB-A334-F27137244EEF}"/>
              </a:ext>
            </a:extLst>
          </p:cNvPr>
          <p:cNvGrpSpPr/>
          <p:nvPr/>
        </p:nvGrpSpPr>
        <p:grpSpPr>
          <a:xfrm>
            <a:off x="1117531" y="3492077"/>
            <a:ext cx="7825982" cy="1401817"/>
            <a:chOff x="1117531" y="3103592"/>
            <a:chExt cx="7825982" cy="14742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574FC68-6726-47C7-9B5C-9B5A79585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1117531" y="3109785"/>
              <a:ext cx="7825982" cy="141781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9A45F7-1939-4D6D-9DF7-D52052611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253938" y="3103592"/>
              <a:ext cx="689575" cy="147424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B7FC11-EAF9-4A0C-A398-0CEDAB17C041}"/>
              </a:ext>
            </a:extLst>
          </p:cNvPr>
          <p:cNvGrpSpPr/>
          <p:nvPr/>
        </p:nvGrpSpPr>
        <p:grpSpPr>
          <a:xfrm>
            <a:off x="1117531" y="4848090"/>
            <a:ext cx="7825982" cy="109406"/>
            <a:chOff x="1117531" y="4890952"/>
            <a:chExt cx="7825982" cy="10940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68FDE23-E712-4FE2-A17D-AE5032627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1117531" y="4895115"/>
              <a:ext cx="7825982" cy="10524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83B4BC0-E47C-4EC2-A7C9-34AF63D30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8156578" y="4890952"/>
              <a:ext cx="786935" cy="105243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2F8CE4-D061-4EE2-97FF-D651530AF138}"/>
              </a:ext>
            </a:extLst>
          </p:cNvPr>
          <p:cNvSpPr/>
          <p:nvPr/>
        </p:nvSpPr>
        <p:spPr bwMode="auto">
          <a:xfrm>
            <a:off x="1117531" y="3335770"/>
            <a:ext cx="7729114" cy="157702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== RESTART: C:/Users/iamhpd/AppData/Local/Programs/Python/Python37/text2.py ==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a</a:t>
            </a:r>
            <a:r>
              <a:rPr lang="ko-KR" altLang="en-US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값을 </a:t>
            </a:r>
            <a:r>
              <a:rPr lang="ko-KR" altLang="en-US" sz="14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입력하셔요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?1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b</a:t>
            </a:r>
            <a:r>
              <a:rPr lang="ko-KR" altLang="en-US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값을 </a:t>
            </a:r>
            <a:r>
              <a:rPr lang="ko-KR" altLang="en-US" sz="14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입력하셔요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?2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1+2=12</a:t>
            </a:r>
          </a:p>
          <a:p>
            <a:pPr algn="l" latinLnBrk="0"/>
            <a:r>
              <a:rPr lang="ko-KR" altLang="en-US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수치 계산 </a:t>
            </a: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: 1+2=3</a:t>
            </a:r>
          </a:p>
          <a:p>
            <a:pPr algn="l" latinLnBrk="0"/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689139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입력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위로 굽은 화살표 22">
            <a:extLst>
              <a:ext uri="{FF2B5EF4-FFF2-40B4-BE49-F238E27FC236}">
                <a16:creationId xmlns:a16="http://schemas.microsoft.com/office/drawing/2014/main" id="{33C6D922-AB6D-4989-A1B5-B61A3F2EF558}"/>
              </a:ext>
            </a:extLst>
          </p:cNvPr>
          <p:cNvSpPr/>
          <p:nvPr/>
        </p:nvSpPr>
        <p:spPr bwMode="auto">
          <a:xfrm rot="5400000">
            <a:off x="829167" y="2481164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506A9C-3243-45F6-90F3-4FD99CE0817C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7FED5E-30F3-499F-A1CF-7BC3CD2EB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예제</a:t>
              </a:r>
            </a:p>
          </p:txBody>
        </p:sp>
        <p:pic>
          <p:nvPicPr>
            <p:cNvPr id="15" name="Picture 89" descr="ti122d8507 [부동산]">
              <a:extLst>
                <a:ext uri="{FF2B5EF4-FFF2-40B4-BE49-F238E27FC236}">
                  <a16:creationId xmlns:a16="http://schemas.microsoft.com/office/drawing/2014/main" id="{131E4226-623A-4899-9AFC-4229372B9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E27CF8-0BF1-448B-9B9A-B58420FEE835}"/>
              </a:ext>
            </a:extLst>
          </p:cNvPr>
          <p:cNvGrpSpPr/>
          <p:nvPr/>
        </p:nvGrpSpPr>
        <p:grpSpPr>
          <a:xfrm>
            <a:off x="702526" y="1159744"/>
            <a:ext cx="5890479" cy="1322573"/>
            <a:chOff x="702526" y="2051169"/>
            <a:chExt cx="5890479" cy="22655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D9D457B-4385-44D0-BF06-432753835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669112-5927-4030-85C9-E60D1350E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8"/>
              <a:ext cx="5890479" cy="177129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A4EF72-04A2-40F8-8B94-9EB38C818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36393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0260CC-3D95-4237-BC02-B4313C577BF6}"/>
              </a:ext>
            </a:extLst>
          </p:cNvPr>
          <p:cNvSpPr/>
          <p:nvPr/>
        </p:nvSpPr>
        <p:spPr bwMode="auto">
          <a:xfrm>
            <a:off x="702526" y="1402391"/>
            <a:ext cx="5446690" cy="92263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a= input("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b=int(input("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수량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?"))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c=int(input("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?"))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print(a, " : ",b,"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*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",c,"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원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총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 b*c, 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0C1FBB1-54E2-4697-AE86-17E7A0C0486E}"/>
              </a:ext>
            </a:extLst>
          </p:cNvPr>
          <p:cNvGrpSpPr/>
          <p:nvPr/>
        </p:nvGrpSpPr>
        <p:grpSpPr>
          <a:xfrm>
            <a:off x="1200670" y="2697752"/>
            <a:ext cx="7825982" cy="282692"/>
            <a:chOff x="1117531" y="2823940"/>
            <a:chExt cx="7825982" cy="2826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76E7D8-B1DD-4400-BC67-7F9066B85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1117531" y="2823940"/>
              <a:ext cx="7825982" cy="28269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D5CFB0C-BEF7-4B9C-A820-4C02DF04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690828" y="2823940"/>
              <a:ext cx="1252685" cy="28269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F3D241-9B5B-449A-821C-8B618C2E15DE}"/>
              </a:ext>
            </a:extLst>
          </p:cNvPr>
          <p:cNvGrpSpPr/>
          <p:nvPr/>
        </p:nvGrpSpPr>
        <p:grpSpPr>
          <a:xfrm>
            <a:off x="1200670" y="2969015"/>
            <a:ext cx="7825982" cy="1401817"/>
            <a:chOff x="1117531" y="3103592"/>
            <a:chExt cx="7825982" cy="14742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2E33030-ACF7-4986-AC04-5579F219F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1117531" y="3109785"/>
              <a:ext cx="7825982" cy="141781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8A0C3E7-1AD1-476B-A35C-63904324B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253938" y="3103592"/>
              <a:ext cx="689575" cy="1474241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6C9A29-FCDF-4F31-A9F6-935B813B7C3E}"/>
              </a:ext>
            </a:extLst>
          </p:cNvPr>
          <p:cNvGrpSpPr/>
          <p:nvPr/>
        </p:nvGrpSpPr>
        <p:grpSpPr>
          <a:xfrm>
            <a:off x="1200670" y="4316639"/>
            <a:ext cx="7825982" cy="109406"/>
            <a:chOff x="1117531" y="4890952"/>
            <a:chExt cx="7825982" cy="10940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1BD464A-0672-41BF-87DF-4939F0D29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1117531" y="4895115"/>
              <a:ext cx="7825982" cy="1052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4E7C18D-FB62-43A1-AE7F-B118F3E01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8156578" y="4890952"/>
              <a:ext cx="786935" cy="105243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3A7055-2872-437E-A685-0F3E9C432992}"/>
              </a:ext>
            </a:extLst>
          </p:cNvPr>
          <p:cNvSpPr/>
          <p:nvPr/>
        </p:nvSpPr>
        <p:spPr bwMode="auto">
          <a:xfrm>
            <a:off x="1200670" y="2821097"/>
            <a:ext cx="6573297" cy="157702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== RESTART: C:/Users/iamhpd/AppData/Local/Programs/Python/Python37/text2.py ==</a:t>
            </a:r>
          </a:p>
          <a:p>
            <a:pPr algn="l" latinLnBrk="0"/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? 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초코파이</a:t>
            </a:r>
            <a:endParaRPr lang="ko-KR" altLang="en-US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수량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? 10</a:t>
            </a:r>
          </a:p>
          <a:p>
            <a:pPr algn="l" latinLnBrk="0"/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? 100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초코파이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 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:  10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개 * 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100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원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총 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1000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453265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사용법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명명법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882022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변수의 사용법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103C27-D8F0-4752-9642-D41D9EE8F4A0}"/>
              </a:ext>
            </a:extLst>
          </p:cNvPr>
          <p:cNvSpPr/>
          <p:nvPr/>
        </p:nvSpPr>
        <p:spPr bwMode="auto">
          <a:xfrm>
            <a:off x="719222" y="871245"/>
            <a:ext cx="5868903" cy="136290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프로그램 내부에서 특정 값을 저장하는 저장소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/>
                <a:ea typeface="나눔바른고딕"/>
              </a:rPr>
              <a:t>특정값의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형식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문자형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숫자형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실수형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클래스 등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에 따라 그 사용법과 형태가 달라짐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endParaRPr kumimoji="0" lang="ko-KR" altLang="en-US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F6E19C-46ED-4CFA-9151-C103C8DE5DC1}"/>
              </a:ext>
            </a:extLst>
          </p:cNvPr>
          <p:cNvSpPr/>
          <p:nvPr/>
        </p:nvSpPr>
        <p:spPr bwMode="auto">
          <a:xfrm>
            <a:off x="711273" y="696768"/>
            <a:ext cx="147752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변수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85668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438368"/>
            <a:chOff x="585154" y="963984"/>
            <a:chExt cx="5831985" cy="438368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 언어의 기본적 요소를 설명할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833341"/>
            <a:ext cx="5831985" cy="438368"/>
            <a:chOff x="585154" y="963984"/>
            <a:chExt cx="5831985" cy="438368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프로그래밍 언어에 변수를 활용할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1948493"/>
            <a:ext cx="5831985" cy="746144"/>
            <a:chOff x="585154" y="963984"/>
            <a:chExt cx="5831985" cy="746144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프로그래밍 언어에 기본 구조를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변수의 사용법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033E07-3387-447D-8BC4-07B95D54D849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234AD6-A053-42A9-B269-4BD4BA9EF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예제</a:t>
              </a:r>
            </a:p>
          </p:txBody>
        </p:sp>
        <p:pic>
          <p:nvPicPr>
            <p:cNvPr id="9" name="Picture 89" descr="ti122d8507 [부동산]">
              <a:extLst>
                <a:ext uri="{FF2B5EF4-FFF2-40B4-BE49-F238E27FC236}">
                  <a16:creationId xmlns:a16="http://schemas.microsoft.com/office/drawing/2014/main" id="{AFE32F6D-7089-44D2-99A6-8F18BDBB4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위로 굽은 화살표 22">
            <a:extLst>
              <a:ext uri="{FF2B5EF4-FFF2-40B4-BE49-F238E27FC236}">
                <a16:creationId xmlns:a16="http://schemas.microsoft.com/office/drawing/2014/main" id="{8912AF66-E42E-4C65-B73C-7ECDC74E225D}"/>
              </a:ext>
            </a:extLst>
          </p:cNvPr>
          <p:cNvSpPr/>
          <p:nvPr/>
        </p:nvSpPr>
        <p:spPr bwMode="auto">
          <a:xfrm rot="5400000">
            <a:off x="829167" y="2481164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B7C43D-5073-4510-80EE-351257F84FC8}"/>
              </a:ext>
            </a:extLst>
          </p:cNvPr>
          <p:cNvGrpSpPr/>
          <p:nvPr/>
        </p:nvGrpSpPr>
        <p:grpSpPr>
          <a:xfrm>
            <a:off x="702526" y="1159744"/>
            <a:ext cx="5890479" cy="1322573"/>
            <a:chOff x="702526" y="2051169"/>
            <a:chExt cx="5890479" cy="22655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C8DF86F-B2E5-4F86-8FCD-42EB5300B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03A722-0D94-4175-9C5B-6CF48E5D0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8"/>
              <a:ext cx="5890479" cy="177129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FF92A3F-C7E5-4DE6-BA47-E25609822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36393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37BB2C-3242-44FA-A7F2-0DA347A359F4}"/>
              </a:ext>
            </a:extLst>
          </p:cNvPr>
          <p:cNvSpPr/>
          <p:nvPr/>
        </p:nvSpPr>
        <p:spPr bwMode="auto">
          <a:xfrm>
            <a:off x="702526" y="1402391"/>
            <a:ext cx="5683526" cy="92263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a= input("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?")     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문자형으로 입력됨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b=int(input("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수량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?")) 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문자형 입력을 숫자형으로 변환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c=int(input("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?")) 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문자형 입력을 숫자형으로 변환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print(a, " : ",b,"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*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",c,"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원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총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 b*c, 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5E1004-744F-4178-990D-4D68642238D7}"/>
              </a:ext>
            </a:extLst>
          </p:cNvPr>
          <p:cNvGrpSpPr/>
          <p:nvPr/>
        </p:nvGrpSpPr>
        <p:grpSpPr>
          <a:xfrm>
            <a:off x="1200670" y="2697752"/>
            <a:ext cx="7825982" cy="282692"/>
            <a:chOff x="1117531" y="2823940"/>
            <a:chExt cx="7825982" cy="2826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1634BC-C9D8-43D9-B570-285C45EB9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1117531" y="2823940"/>
              <a:ext cx="7825982" cy="28269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1B181D7-801C-4AEE-ACE9-701940576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690828" y="2823940"/>
              <a:ext cx="1252685" cy="28269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49C071-E48A-4A28-8B24-6AB2D7EF7F11}"/>
              </a:ext>
            </a:extLst>
          </p:cNvPr>
          <p:cNvGrpSpPr/>
          <p:nvPr/>
        </p:nvGrpSpPr>
        <p:grpSpPr>
          <a:xfrm>
            <a:off x="1200670" y="2969784"/>
            <a:ext cx="7825982" cy="1401817"/>
            <a:chOff x="1117531" y="3103592"/>
            <a:chExt cx="7825982" cy="14742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79DE41-D431-4014-98E3-67EC322F5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1117531" y="3109785"/>
              <a:ext cx="7825982" cy="141781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93A4F39-0C49-409B-8E63-0A7EBC350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253938" y="3103592"/>
              <a:ext cx="689575" cy="147424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8B326A-0631-40AB-A24E-40BEA1948676}"/>
              </a:ext>
            </a:extLst>
          </p:cNvPr>
          <p:cNvGrpSpPr/>
          <p:nvPr/>
        </p:nvGrpSpPr>
        <p:grpSpPr>
          <a:xfrm>
            <a:off x="1200670" y="4317408"/>
            <a:ext cx="7825982" cy="109406"/>
            <a:chOff x="1117531" y="4890952"/>
            <a:chExt cx="7825982" cy="10940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4FE3042-FDFD-4F1A-9F75-F3D2D507B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1117531" y="4895115"/>
              <a:ext cx="7825982" cy="10524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AC16959-30DF-47A0-9E04-4B192366C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8156578" y="4890952"/>
              <a:ext cx="786935" cy="105243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70EB5B-05F2-40FE-BFD9-F1C7081114A6}"/>
              </a:ext>
            </a:extLst>
          </p:cNvPr>
          <p:cNvSpPr/>
          <p:nvPr/>
        </p:nvSpPr>
        <p:spPr bwMode="auto">
          <a:xfrm>
            <a:off x="1200670" y="2813477"/>
            <a:ext cx="6573297" cy="157702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== RESTART: C:/Users/iamhpd/AppData/Local/Programs/Python/Python37/text2.py ==</a:t>
            </a:r>
          </a:p>
          <a:p>
            <a:pPr algn="l" latinLnBrk="0"/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품목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? 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초코파이</a:t>
            </a:r>
            <a:endParaRPr lang="ko-KR" altLang="en-US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수량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? 10</a:t>
            </a:r>
          </a:p>
          <a:p>
            <a:pPr algn="l" latinLnBrk="0"/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? 100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초코파이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 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:  10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개 * 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100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원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총 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1000 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70830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변수의 사용법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7E989F-20AE-4381-8377-55EEF5C1EA6C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670FFC-448B-4377-AE24-2FD663DAC235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변수에 값을 저장해서 넣어둘 수 있음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61693D9-24A1-4A21-8576-BC1D69E6D0CA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C486BF8-C930-4473-B191-F77A947917CF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75DCCED-D7A1-4CDB-81C1-FC96DDA7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5B34D7-FEBE-4845-AEFC-310CA72BB510}"/>
              </a:ext>
            </a:extLst>
          </p:cNvPr>
          <p:cNvGrpSpPr/>
          <p:nvPr/>
        </p:nvGrpSpPr>
        <p:grpSpPr>
          <a:xfrm>
            <a:off x="719572" y="1315100"/>
            <a:ext cx="5868553" cy="497175"/>
            <a:chOff x="820492" y="3806334"/>
            <a:chExt cx="5868553" cy="4971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DD1B051-9192-4511-9B41-2719DDEF5D3D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내에 값을 배정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(Assignment)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하는 개념임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80772A7-252D-406F-8394-B63A98162CF6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705844D-C62A-4506-AF24-F3905F6A4D29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15F85543-0A84-4EB6-BC14-C37244F4B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520C9F8-5E60-4518-A98E-4AE98894938D}"/>
              </a:ext>
            </a:extLst>
          </p:cNvPr>
          <p:cNvGrpSpPr/>
          <p:nvPr/>
        </p:nvGrpSpPr>
        <p:grpSpPr>
          <a:xfrm>
            <a:off x="702526" y="1923485"/>
            <a:ext cx="5890479" cy="3090413"/>
            <a:chOff x="702526" y="2051169"/>
            <a:chExt cx="5890479" cy="529372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6515AB9-FF9C-4705-AB68-0E4906EA7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E37C646-6567-43EB-A169-215F7BFBF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8"/>
              <a:ext cx="5890479" cy="480948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07D5FBE-F608-437E-B174-31C4F35CD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164613"/>
              <a:ext cx="5890479" cy="180276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B3C8CA-B3B7-4F16-A99D-4AF845D3E5E7}"/>
              </a:ext>
            </a:extLst>
          </p:cNvPr>
          <p:cNvSpPr/>
          <p:nvPr/>
        </p:nvSpPr>
        <p:spPr bwMode="auto">
          <a:xfrm>
            <a:off x="702526" y="2181372"/>
            <a:ext cx="5446690" cy="267256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print(a)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a=2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print(a) #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최종적으로 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에 저장된 값은 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b=3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print(b)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print(a) #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앞에서 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에 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가 저장되어 있음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807935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변수의 사용법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7E989F-20AE-4381-8377-55EEF5C1EA6C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670FFC-448B-4377-AE24-2FD663DAC235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변수에 값을 지정할 때 형태가 결정됨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파이썬의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특징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61693D9-24A1-4A21-8576-BC1D69E6D0CA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C486BF8-C930-4473-B191-F77A947917CF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75DCCED-D7A1-4CDB-81C1-FC96DDA7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EC11-A6B4-4298-899D-A570AF2D575B}"/>
              </a:ext>
            </a:extLst>
          </p:cNvPr>
          <p:cNvSpPr/>
          <p:nvPr/>
        </p:nvSpPr>
        <p:spPr bwMode="auto">
          <a:xfrm>
            <a:off x="719572" y="1303300"/>
            <a:ext cx="1418739" cy="4971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altLang="ko-KR" sz="2000" b="1" dirty="0">
                <a:solidFill>
                  <a:prstClr val="white"/>
                </a:solidFill>
              </a:rPr>
              <a:t>type()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CE3F3D-770B-4E00-AECD-0A4DC5733B15}"/>
              </a:ext>
            </a:extLst>
          </p:cNvPr>
          <p:cNvSpPr/>
          <p:nvPr/>
        </p:nvSpPr>
        <p:spPr bwMode="auto">
          <a:xfrm>
            <a:off x="2163733" y="1303300"/>
            <a:ext cx="4424391" cy="49717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형태를 나타내 주는 함수</a:t>
            </a:r>
            <a:endParaRPr kumimoji="0" lang="ko-KR" altLang="en-US" b="1" kern="0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541122-3DB9-4BD6-91FE-5B2C8B2846B8}"/>
              </a:ext>
            </a:extLst>
          </p:cNvPr>
          <p:cNvGrpSpPr/>
          <p:nvPr/>
        </p:nvGrpSpPr>
        <p:grpSpPr>
          <a:xfrm>
            <a:off x="702526" y="1923485"/>
            <a:ext cx="5890479" cy="3090413"/>
            <a:chOff x="702526" y="2051169"/>
            <a:chExt cx="5890479" cy="529372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DD06DAF-385A-4EEF-A1B4-163BD286D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39CD6F1-7E8E-4A5B-9977-D72D6ABC9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8"/>
              <a:ext cx="5890479" cy="480948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D5F2BD-9D4F-449C-A8A6-9D61582A9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164613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18620A-48B7-45BF-BB49-2CE06B1E2865}"/>
              </a:ext>
            </a:extLst>
          </p:cNvPr>
          <p:cNvSpPr/>
          <p:nvPr/>
        </p:nvSpPr>
        <p:spPr bwMode="auto">
          <a:xfrm>
            <a:off x="702526" y="2181372"/>
            <a:ext cx="5446690" cy="267256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a=1122;print(a);type(a)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1122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&lt;class 'int'&gt;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b="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hello";print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(b);type(b)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hello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&lt;class 'str'&gt;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b=12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type(b)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&lt;class 'int'&gt;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6266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변수의 사용법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32BD8-F3A0-4EEC-ACAC-8E90AF5D7947}"/>
              </a:ext>
            </a:extLst>
          </p:cNvPr>
          <p:cNvSpPr/>
          <p:nvPr/>
        </p:nvSpPr>
        <p:spPr bwMode="auto">
          <a:xfrm>
            <a:off x="1255311" y="701161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변수를 더 이상 사용하지 않을 때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변수의 메모리 공간을 반환해 줄 수 있음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D616BA-E98A-4ADC-9774-754505195CA3}"/>
              </a:ext>
            </a:extLst>
          </p:cNvPr>
          <p:cNvGrpSpPr/>
          <p:nvPr/>
        </p:nvGrpSpPr>
        <p:grpSpPr>
          <a:xfrm>
            <a:off x="719572" y="701161"/>
            <a:ext cx="507705" cy="732091"/>
            <a:chOff x="593089" y="2787774"/>
            <a:chExt cx="507705" cy="73209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8887C0D-163A-4597-8011-2A3B176EA3A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D91C141-2D19-4F07-89AC-83BED4F0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231137-7CC8-4FCC-BD51-30373C2B6D02}"/>
              </a:ext>
            </a:extLst>
          </p:cNvPr>
          <p:cNvGrpSpPr/>
          <p:nvPr/>
        </p:nvGrpSpPr>
        <p:grpSpPr>
          <a:xfrm>
            <a:off x="702526" y="1542364"/>
            <a:ext cx="5890479" cy="3293585"/>
            <a:chOff x="702526" y="2051169"/>
            <a:chExt cx="5890479" cy="564174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F72BCE6-59AA-489B-8553-70A6E0FE8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CF97FD-2966-49EA-BF32-A116DC017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497722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6EF191C-2BDE-4AD6-975A-D8B20FDB0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512636"/>
              <a:ext cx="5890479" cy="18027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A086C1-928A-4A43-A67F-7302593F826D}"/>
              </a:ext>
            </a:extLst>
          </p:cNvPr>
          <p:cNvSpPr/>
          <p:nvPr/>
        </p:nvSpPr>
        <p:spPr bwMode="auto">
          <a:xfrm>
            <a:off x="702525" y="1922171"/>
            <a:ext cx="5885599" cy="267256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a=1122;print(a);type(a)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a=11;print(a)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del a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print(a)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"&lt;pyshell#17&gt;", line 1, in &lt;module&gt;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print(a)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NameError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name 'a' is not defined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174949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변수의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명명법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EE5ED7-DC8E-46F7-ADC5-A4207C83C772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988CC20-3EB7-4E98-9F31-7DB350556685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이름을 붙이는데 일정한 규칙이 있음 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4813715-7BED-4D88-80EB-06ADAE3D63E9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529BF11-7AA6-4877-ACDD-A89DD9621620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D749270-87C9-4AAC-AFF4-4637E3BFA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DD5CA8-EF21-4C18-AA58-AE1C7B1B95E8}"/>
              </a:ext>
            </a:extLst>
          </p:cNvPr>
          <p:cNvGrpSpPr/>
          <p:nvPr/>
        </p:nvGrpSpPr>
        <p:grpSpPr>
          <a:xfrm>
            <a:off x="719572" y="1284620"/>
            <a:ext cx="7272135" cy="497175"/>
            <a:chOff x="820492" y="3806334"/>
            <a:chExt cx="5868553" cy="49717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36C73B-21A2-4DD9-BBCC-338EAB0191C2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먼저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파이썬에서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사용하는 단어는 변수명으로 사용할 수 없음 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8D9F07-2C72-4A15-88B3-FACEBECEBE7B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5886C94-96AC-4F48-9583-E7B9D9A75314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6DE96B7-CCB0-4757-BA30-D053917C5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928D2F-CC4F-4BE8-9C68-84B77CCC5229}"/>
              </a:ext>
            </a:extLst>
          </p:cNvPr>
          <p:cNvGrpSpPr/>
          <p:nvPr/>
        </p:nvGrpSpPr>
        <p:grpSpPr>
          <a:xfrm>
            <a:off x="696712" y="1869152"/>
            <a:ext cx="6690602" cy="3235285"/>
            <a:chOff x="696712" y="1869152"/>
            <a:chExt cx="6690602" cy="323528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E2B8CD4-9327-47A2-8D69-E7D2C95F4AE8}"/>
                </a:ext>
              </a:extLst>
            </p:cNvPr>
            <p:cNvGrpSpPr/>
            <p:nvPr/>
          </p:nvGrpSpPr>
          <p:grpSpPr>
            <a:xfrm>
              <a:off x="696712" y="1869152"/>
              <a:ext cx="6690602" cy="282692"/>
              <a:chOff x="1117531" y="2823940"/>
              <a:chExt cx="6690602" cy="282692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0095070E-E1B3-4542-A9BE-48F18660FD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1117531" y="2823940"/>
                <a:ext cx="6690602" cy="282692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718CE685-6621-4ABF-BEF0-40FA45CD1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6555448" y="2823940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47ACD2A-26BE-4CAC-BE2C-689BC7E1185E}"/>
                </a:ext>
              </a:extLst>
            </p:cNvPr>
            <p:cNvGrpSpPr/>
            <p:nvPr/>
          </p:nvGrpSpPr>
          <p:grpSpPr>
            <a:xfrm>
              <a:off x="696712" y="2151840"/>
              <a:ext cx="6690602" cy="2883503"/>
              <a:chOff x="696712" y="2157936"/>
              <a:chExt cx="6690602" cy="2774095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7B2DD81B-D82F-4E96-B917-1F4C69DA7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2" y="2157936"/>
                <a:ext cx="6690602" cy="2774095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8F902B5-E899-4EFF-8865-40E408958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6697739" y="2157937"/>
                <a:ext cx="689575" cy="2774094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D1BCE1E-6EC1-4124-8EFC-BE2E159318BD}"/>
                </a:ext>
              </a:extLst>
            </p:cNvPr>
            <p:cNvGrpSpPr/>
            <p:nvPr/>
          </p:nvGrpSpPr>
          <p:grpSpPr>
            <a:xfrm>
              <a:off x="696712" y="4995031"/>
              <a:ext cx="6690602" cy="109406"/>
              <a:chOff x="1117531" y="4890952"/>
              <a:chExt cx="6690602" cy="10940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6B7D563-41A6-4A2C-8D63-5B185F22C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1117531" y="4895115"/>
                <a:ext cx="6690602" cy="10524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F465145-914D-4CA9-AA67-D52945DEF2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021198" y="4890952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7C6E1B-06BA-4752-AC9B-BB4A6B1AD15D}"/>
              </a:ext>
            </a:extLst>
          </p:cNvPr>
          <p:cNvSpPr/>
          <p:nvPr/>
        </p:nvSpPr>
        <p:spPr bwMode="auto">
          <a:xfrm>
            <a:off x="696712" y="1998135"/>
            <a:ext cx="6199388" cy="312567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help()</a:t>
            </a: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---</a:t>
            </a: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help&gt; keywords</a:t>
            </a:r>
          </a:p>
          <a:p>
            <a:pPr marL="182563" indent="-182563" algn="l" latinLnBrk="0">
              <a:buFontTx/>
              <a:buChar char="-"/>
            </a:pPr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Here is a list of the Python keywords.  Enter any keyword to get more help.</a:t>
            </a:r>
          </a:p>
          <a:p>
            <a:pPr marL="182563" indent="-182563" algn="l" latinLnBrk="0">
              <a:buFontTx/>
              <a:buChar char="-"/>
            </a:pPr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False               class               from                or</a:t>
            </a: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None                continue            global              pass</a:t>
            </a: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True                def                 if                  raise</a:t>
            </a: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and                 del                 import              return</a:t>
            </a: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as              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elif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in                  try</a:t>
            </a: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assert              else                is                  while</a:t>
            </a: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async               except              lambda              with</a:t>
            </a: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await               finally             nonlocal            yield</a:t>
            </a: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break               for                 not                 </a:t>
            </a:r>
          </a:p>
          <a:p>
            <a:pPr marL="182563" indent="-182563" algn="l" latinLnBrk="0">
              <a:buFontTx/>
              <a:buChar char="-"/>
            </a:pPr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marL="182563" indent="-182563" algn="l" latinLnBrk="0">
              <a:buFontTx/>
              <a:buChar char="-"/>
            </a:pP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help&gt; </a:t>
            </a:r>
          </a:p>
        </p:txBody>
      </p:sp>
    </p:spTree>
    <p:extLst>
      <p:ext uri="{BB962C8B-B14F-4D97-AF65-F5344CB8AC3E}">
        <p14:creationId xmlns:p14="http://schemas.microsoft.com/office/powerpoint/2010/main" val="3206462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변수의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명명법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EE5ED7-DC8E-46F7-ADC5-A4207C83C772}"/>
              </a:ext>
            </a:extLst>
          </p:cNvPr>
          <p:cNvGrpSpPr/>
          <p:nvPr/>
        </p:nvGrpSpPr>
        <p:grpSpPr>
          <a:xfrm>
            <a:off x="719572" y="700088"/>
            <a:ext cx="5868553" cy="732092"/>
            <a:chOff x="820492" y="3806334"/>
            <a:chExt cx="5868553" cy="73209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988CC20-3EB7-4E98-9F31-7DB350556685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73209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변수명은 앞으로 긴 프로그램을 구현할 때도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어떤 목적으로 사용한 것인지 알기 쉬운 이름으로 작성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4813715-7BED-4D88-80EB-06ADAE3D63E9}"/>
                </a:ext>
              </a:extLst>
            </p:cNvPr>
            <p:cNvGrpSpPr/>
            <p:nvPr/>
          </p:nvGrpSpPr>
          <p:grpSpPr>
            <a:xfrm>
              <a:off x="820492" y="3806334"/>
              <a:ext cx="507705" cy="732091"/>
              <a:chOff x="820492" y="3806334"/>
              <a:chExt cx="507705" cy="73209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529BF11-7AA6-4877-ACDD-A89DD9621620}"/>
                  </a:ext>
                </a:extLst>
              </p:cNvPr>
              <p:cNvSpPr/>
              <p:nvPr/>
            </p:nvSpPr>
            <p:spPr bwMode="auto">
              <a:xfrm>
                <a:off x="820492" y="3806334"/>
                <a:ext cx="507705" cy="732091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D749270-87C9-4AAC-AFF4-4637E3BFA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70530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DD5CA8-EF21-4C18-AA58-AE1C7B1B95E8}"/>
              </a:ext>
            </a:extLst>
          </p:cNvPr>
          <p:cNvGrpSpPr/>
          <p:nvPr/>
        </p:nvGrpSpPr>
        <p:grpSpPr>
          <a:xfrm>
            <a:off x="719572" y="1563688"/>
            <a:ext cx="5868553" cy="497175"/>
            <a:chOff x="820492" y="3806334"/>
            <a:chExt cx="5868553" cy="49717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36C73B-21A2-4DD9-BBCC-338EAB0191C2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칸을 띄우면 변수명이 될 수 없음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8D9F07-2C72-4A15-88B3-FACEBECEBE7B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5886C94-96AC-4F48-9583-E7B9D9A75314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6DE96B7-CCB0-4757-BA30-D053917C5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21" name="위로 굽은 화살표 22">
            <a:extLst>
              <a:ext uri="{FF2B5EF4-FFF2-40B4-BE49-F238E27FC236}">
                <a16:creationId xmlns:a16="http://schemas.microsoft.com/office/drawing/2014/main" id="{FABFED97-DFC0-4B98-AEE5-EFE8C6DA9EE8}"/>
              </a:ext>
            </a:extLst>
          </p:cNvPr>
          <p:cNvSpPr/>
          <p:nvPr/>
        </p:nvSpPr>
        <p:spPr bwMode="auto">
          <a:xfrm rot="5400000">
            <a:off x="1393460" y="2072326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B4CC67-39CE-4A2E-AD70-C38C74177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2177083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윈도우에서 파일 명은 칸을 </a:t>
            </a: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띄워도 가능함</a:t>
            </a:r>
            <a:endParaRPr lang="ko-KR" altLang="en-US" sz="1600" b="1" dirty="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49508C-04E9-4DB4-BD64-FA3C85E724D5}"/>
              </a:ext>
            </a:extLst>
          </p:cNvPr>
          <p:cNvGrpSpPr/>
          <p:nvPr/>
        </p:nvGrpSpPr>
        <p:grpSpPr>
          <a:xfrm>
            <a:off x="719572" y="2699672"/>
            <a:ext cx="5868553" cy="497175"/>
            <a:chOff x="820492" y="3806334"/>
            <a:chExt cx="5868553" cy="49717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3BFAA9D-1CAF-45A1-8929-D8E3E8DE8643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한글 변수명도 가능함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4BE68C-5F66-468A-AB82-8223D3140F3F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B0A567-105B-4F4F-9632-C364548BB517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CFD6032-4E62-4DB5-ADC0-A740F83AC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C0739B-BE83-4998-BAAE-2E6BF5411ED5}"/>
              </a:ext>
            </a:extLst>
          </p:cNvPr>
          <p:cNvGrpSpPr/>
          <p:nvPr/>
        </p:nvGrpSpPr>
        <p:grpSpPr>
          <a:xfrm>
            <a:off x="1404923" y="3194033"/>
            <a:ext cx="5082282" cy="479846"/>
            <a:chOff x="1577402" y="1532761"/>
            <a:chExt cx="5082282" cy="479846"/>
          </a:xfrm>
        </p:grpSpPr>
        <p:sp>
          <p:nvSpPr>
            <p:cNvPr id="35" name="위로 굽은 화살표 12">
              <a:extLst>
                <a:ext uri="{FF2B5EF4-FFF2-40B4-BE49-F238E27FC236}">
                  <a16:creationId xmlns:a16="http://schemas.microsoft.com/office/drawing/2014/main" id="{08B3EA68-26DA-459B-BC91-3CBB4DF65FAF}"/>
                </a:ext>
              </a:extLst>
            </p:cNvPr>
            <p:cNvSpPr/>
            <p:nvPr/>
          </p:nvSpPr>
          <p:spPr bwMode="auto">
            <a:xfrm rot="5400000">
              <a:off x="1565939" y="1544224"/>
              <a:ext cx="382966" cy="360040"/>
            </a:xfrm>
            <a:prstGeom prst="bentUpArrow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7A27C6F-72F0-4AA0-915F-3BB7A2E4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785" y="1620406"/>
              <a:ext cx="4777899" cy="39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관습적으로 한글을 변수명으로는 사용하지 않음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584957-366E-4B3C-A1F5-2DC9F6E7520B}"/>
              </a:ext>
            </a:extLst>
          </p:cNvPr>
          <p:cNvGrpSpPr/>
          <p:nvPr/>
        </p:nvGrpSpPr>
        <p:grpSpPr>
          <a:xfrm>
            <a:off x="719572" y="3708820"/>
            <a:ext cx="7825982" cy="282692"/>
            <a:chOff x="1117531" y="2823940"/>
            <a:chExt cx="7825982" cy="28269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A9CF550-D9FC-480A-A720-1636DDCD1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1117531" y="2823940"/>
              <a:ext cx="7825982" cy="28269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A559E17-19EE-4942-ACFE-8BE08B034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690828" y="2823940"/>
              <a:ext cx="1252685" cy="282692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EC0BCAD-5986-4D6C-B69B-0AB108DBE8EB}"/>
              </a:ext>
            </a:extLst>
          </p:cNvPr>
          <p:cNvGrpSpPr/>
          <p:nvPr/>
        </p:nvGrpSpPr>
        <p:grpSpPr>
          <a:xfrm>
            <a:off x="719572" y="3980850"/>
            <a:ext cx="7825982" cy="918118"/>
            <a:chOff x="1117531" y="3103593"/>
            <a:chExt cx="7825982" cy="96555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27D0C38-A7D2-46ED-8F05-5AC06466E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1117531" y="3109785"/>
              <a:ext cx="7825982" cy="93604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00ED594-F42F-4050-BFAE-2C8628DBD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253938" y="3103593"/>
              <a:ext cx="689575" cy="965553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C3FF63A-5025-41CA-B0C1-0DB33521400C}"/>
              </a:ext>
            </a:extLst>
          </p:cNvPr>
          <p:cNvGrpSpPr/>
          <p:nvPr/>
        </p:nvGrpSpPr>
        <p:grpSpPr>
          <a:xfrm>
            <a:off x="719572" y="4847669"/>
            <a:ext cx="7825982" cy="109406"/>
            <a:chOff x="1117531" y="4890952"/>
            <a:chExt cx="7825982" cy="109406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F826DC7-63BC-4621-86BB-C9C59AA89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1117531" y="4895115"/>
              <a:ext cx="7825982" cy="10524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CC581F9-D8A6-466A-9EEF-A536B7A0D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8156578" y="4890952"/>
              <a:ext cx="786935" cy="10524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B68346-2A2F-443A-B248-48A2C9373C37}"/>
              </a:ext>
            </a:extLst>
          </p:cNvPr>
          <p:cNvSpPr/>
          <p:nvPr/>
        </p:nvSpPr>
        <p:spPr bwMode="auto">
          <a:xfrm>
            <a:off x="719572" y="3853120"/>
            <a:ext cx="7729114" cy="105537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net = 100 ; qty = 1000; total =net * qty ;print (total)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변수명을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알기쉽게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작성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100000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단가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=100;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수량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=1000;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총합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단가 * 수량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; print (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총합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관습적으로 이렇게는 사용 안 함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100000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494180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구조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주의사항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구조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구조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구조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주의사항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구조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구조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사용법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명명법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사용법</a:t>
            </a:r>
            <a:endParaRPr lang="en-US" altLang="ko-KR" sz="24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2)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변수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–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변수의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명명법</a:t>
            </a:r>
            <a:endParaRPr kumimoji="1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프로그래밍이란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89111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380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코끼리를 냉장고에 넣는 방법에 대한 재미있는 이야기가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코끼리를 냉장고에 넣으려면 먼저 냉장고 문을 열고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코끼리를 넣은 다음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냉장고 문을 닫습니다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그렇다면 코끼리 백 마리를 냉장고에 넣으려면 어떻게 할까요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냉장고 문을 열고 코끼리를 넣은 다음 냉장고 문을 닫고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다시 냉장고 문을 열고 코끼리를 꺼낸 후 냉장고 문을 닫는 작업을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100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번 하면 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코끼리 백 마리를 동시에 넣으라고 한적은 없었지요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농담이지만 프로그램은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순차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반복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선택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통하여 진행됩니다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그렇다면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프로그램언어의 기본적인 사항은 어떤 것이 있는지 알아보도록 하겠습니다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ko-KR" altLang="en-US" sz="1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일시정지</a:t>
            </a:r>
            <a:r>
              <a:rPr lang="ko-KR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 버튼을 누른 후</a:t>
            </a:r>
            <a:r>
              <a:rPr lang="en-US" altLang="ko-KR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아래의 학습활동에 참여하세요</a:t>
            </a:r>
            <a:r>
              <a:rPr lang="en-US" altLang="ko-KR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88044"/>
              <a:ext cx="5160982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</a:t>
              </a:r>
              <a:r>
                <a:rPr lang="ko-KR" altLang="en-US" sz="20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올려주셔요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7000" b="1" dirty="0">
                  <a:solidFill>
                    <a:srgbClr val="0CA0C7"/>
                  </a:solidFill>
                  <a:latin typeface="나눔바른고딕"/>
                  <a:ea typeface="나눔바른고딕"/>
                </a:rPr>
                <a:t>Q</a:t>
              </a:r>
              <a:endParaRPr lang="ko-KR" altLang="en-US" sz="7000" b="1" dirty="0">
                <a:solidFill>
                  <a:srgbClr val="0CA0C7"/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(1)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 캡처하여 </a:t>
            </a:r>
            <a:r>
              <a:rPr kumimoji="0" lang="ko-KR" altLang="en-US" sz="1600" b="1" kern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r>
              <a:rPr kumimoji="0" lang="en-US" altLang="ko-KR" sz="16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캡처하여 주셔요</a:t>
            </a:r>
            <a:r>
              <a:rPr kumimoji="0" lang="en-US" altLang="ko-KR" sz="16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</a:t>
            </a:r>
            <a:r>
              <a:rPr kumimoji="0" lang="ko-KR" altLang="en-US" sz="1600" b="1" kern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달아주셔요</a:t>
            </a:r>
            <a:r>
              <a:rPr kumimoji="0" lang="en-US" altLang="ko-KR" sz="16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174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48FDAC-2115-471E-A0DF-84273AFCE971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1024882" y="743464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</a:t>
              </a:r>
              <a:r>
                <a:rPr lang="ko-KR" altLang="en-US" sz="1600" b="1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올려주셔요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7" name="직사각형 6"/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255914"/>
            <a:chOff x="418925" y="1579999"/>
            <a:chExt cx="6169201" cy="225591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3835913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084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구조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주의사항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구조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출력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구조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 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사용법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명명법</a:t>
              </a:r>
              <a:endPara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(1)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3680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938763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순차적 실행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2321550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반복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704337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선택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3087124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비교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15C3DBDC-F93A-47FA-94FC-0E8D4D1F044C}"/>
              </a:ext>
            </a:extLst>
          </p:cNvPr>
          <p:cNvSpPr txBox="1">
            <a:spLocks/>
          </p:cNvSpPr>
          <p:nvPr/>
        </p:nvSpPr>
        <p:spPr bwMode="auto">
          <a:xfrm>
            <a:off x="2451820" y="824861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프로그래밍 언어 기본 요소 중 첫 번째 문장 수행 중 다음 문장을 수행하는 것을 의미하는 용어는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0EDB08-3C74-460D-8370-FA0145DB608F}"/>
              </a:ext>
            </a:extLst>
          </p:cNvPr>
          <p:cNvGrpSpPr/>
          <p:nvPr/>
        </p:nvGrpSpPr>
        <p:grpSpPr>
          <a:xfrm>
            <a:off x="1543733" y="487496"/>
            <a:ext cx="5044491" cy="1295584"/>
            <a:chOff x="1543733" y="487496"/>
            <a:chExt cx="5044491" cy="1260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2E31EF-B99D-4194-97CE-E768A868FB33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Q1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39CEB2E-4051-4F90-A5BE-6C22385E9C7B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순차적 실행의 개념에 대한 설명입니다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3" name="내용 개체 틀 26">
            <a:extLst>
              <a:ext uri="{FF2B5EF4-FFF2-40B4-BE49-F238E27FC236}">
                <a16:creationId xmlns:a16="http://schemas.microsoft.com/office/drawing/2014/main" id="{A980AC0A-6CF5-4E5E-85E8-3C260453244B}"/>
              </a:ext>
            </a:extLst>
          </p:cNvPr>
          <p:cNvSpPr txBox="1">
            <a:spLocks/>
          </p:cNvSpPr>
          <p:nvPr/>
        </p:nvSpPr>
        <p:spPr bwMode="auto">
          <a:xfrm>
            <a:off x="2451820" y="824861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프로그래밍 언어 기본 요소 중 첫 번째 문장 수행 중 다음 문장을 수행하는 것을 의미하는 용어는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AE2EE77-EDE8-476B-8688-8278AB025549}"/>
              </a:ext>
            </a:extLst>
          </p:cNvPr>
          <p:cNvGrpSpPr/>
          <p:nvPr/>
        </p:nvGrpSpPr>
        <p:grpSpPr>
          <a:xfrm>
            <a:off x="1543733" y="487496"/>
            <a:ext cx="5044491" cy="1295584"/>
            <a:chOff x="1543733" y="487496"/>
            <a:chExt cx="5044491" cy="1260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9FCA527-E34C-449D-9F92-108699BED19E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Q1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52F6BF0-A82B-4895-B5A9-20DA0DE664C0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468151C-9C47-4D22-9553-2F2D8B272F59}"/>
              </a:ext>
            </a:extLst>
          </p:cNvPr>
          <p:cNvGrpSpPr/>
          <p:nvPr/>
        </p:nvGrpSpPr>
        <p:grpSpPr>
          <a:xfrm>
            <a:off x="2541527" y="1938763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2767502-02A0-4C08-9D94-7EB9966A032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D4FE870E-CE8D-47AA-9FA8-86C1233893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순차적 실행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8A9BE80-3328-4056-B4C5-68AF647DD2F5}"/>
              </a:ext>
            </a:extLst>
          </p:cNvPr>
          <p:cNvGrpSpPr/>
          <p:nvPr/>
        </p:nvGrpSpPr>
        <p:grpSpPr>
          <a:xfrm>
            <a:off x="2541527" y="2321550"/>
            <a:ext cx="4046697" cy="288001"/>
            <a:chOff x="2541527" y="1912702"/>
            <a:chExt cx="4046697" cy="28800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958A3CE-C753-47EE-9D43-FF9FF8C321C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내용 개체 틀 26">
              <a:extLst>
                <a:ext uri="{FF2B5EF4-FFF2-40B4-BE49-F238E27FC236}">
                  <a16:creationId xmlns:a16="http://schemas.microsoft.com/office/drawing/2014/main" id="{72F208FB-9D1B-4CA4-B6BF-E821CA3E2FB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반복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9E3346-9E06-4FE1-880E-1FA721AE94FF}"/>
              </a:ext>
            </a:extLst>
          </p:cNvPr>
          <p:cNvGrpSpPr/>
          <p:nvPr/>
        </p:nvGrpSpPr>
        <p:grpSpPr>
          <a:xfrm>
            <a:off x="2541527" y="2704337"/>
            <a:ext cx="4046697" cy="288001"/>
            <a:chOff x="2541527" y="1912702"/>
            <a:chExt cx="4046697" cy="28800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C616A4A-5C67-41CC-8553-2456054923F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" name="내용 개체 틀 26">
              <a:extLst>
                <a:ext uri="{FF2B5EF4-FFF2-40B4-BE49-F238E27FC236}">
                  <a16:creationId xmlns:a16="http://schemas.microsoft.com/office/drawing/2014/main" id="{84934340-5A67-4AE0-B0B1-8314C9684F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선택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92EE2F6-05B1-4BF1-A623-947008E1CEBC}"/>
              </a:ext>
            </a:extLst>
          </p:cNvPr>
          <p:cNvGrpSpPr/>
          <p:nvPr/>
        </p:nvGrpSpPr>
        <p:grpSpPr>
          <a:xfrm>
            <a:off x="2541527" y="3087124"/>
            <a:ext cx="4046697" cy="288001"/>
            <a:chOff x="2541527" y="1912702"/>
            <a:chExt cx="4046697" cy="28800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96E4761-8205-4114-AFE1-F19F5981668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8" name="내용 개체 틀 26">
              <a:extLst>
                <a:ext uri="{FF2B5EF4-FFF2-40B4-BE49-F238E27FC236}">
                  <a16:creationId xmlns:a16="http://schemas.microsoft.com/office/drawing/2014/main" id="{3A559559-097A-429E-ADA2-530E6FECCA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비교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FE851AD7-A0A4-4BD5-9C41-96F188A9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937646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연산자를 띄어 쓰기 하였다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1989086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연산 처리시 첫 칸을 띄어 쓰기 하였다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371873"/>
            <a:ext cx="4046697" cy="402301"/>
            <a:chOff x="2541527" y="1912702"/>
            <a:chExt cx="4046697" cy="4023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20270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프로그램 명령을 대소문자를 구분하여 사용하였다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2950037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블록을 구분하기 위하여 들여쓰기를 하였다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4186093A-678E-46FA-974B-EB8EBACB02D9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프로그램 코딩 작업에서 올바르지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않은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사항은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CE8E5F-1A23-4F1D-A067-4076F5E782D1}"/>
              </a:ext>
            </a:extLst>
          </p:cNvPr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38138A-256A-4255-A84E-3BC90DB4B2A4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D95374F-3399-4B5C-807A-1F1AA88CABAC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첫 칸의 빈칸을 사용하면 안됩니다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F92626-78C6-4932-A525-5302FDC79F8B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86DBE43-D99A-464D-A2CF-32E3CBD8C25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AC0BEE71-E6C8-4200-BAE0-0CAD4556F72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연산자를 띄어 쓰기 하였다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471DFE1-A9F2-481F-BBD7-2EA686798D5C}"/>
              </a:ext>
            </a:extLst>
          </p:cNvPr>
          <p:cNvGrpSpPr/>
          <p:nvPr/>
        </p:nvGrpSpPr>
        <p:grpSpPr>
          <a:xfrm>
            <a:off x="2541527" y="1989086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2D593D4-323A-43EA-8A91-AA3E7DACAEF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6A1A64BF-CAAD-4874-AF71-FCC99D2C983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연산 처리시 첫 칸을 띄어 쓰기 하였다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F42ECC6-7FD1-411B-98C5-22A244AC56B8}"/>
              </a:ext>
            </a:extLst>
          </p:cNvPr>
          <p:cNvGrpSpPr/>
          <p:nvPr/>
        </p:nvGrpSpPr>
        <p:grpSpPr>
          <a:xfrm>
            <a:off x="2541527" y="2371873"/>
            <a:ext cx="4046697" cy="402301"/>
            <a:chOff x="2541527" y="1912702"/>
            <a:chExt cx="4046697" cy="4023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5E1273-152A-4AD7-A792-C87869DEA27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C10C9765-CD66-4954-BE91-F84C357B08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20270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프로그램 명령을 대소문자를 구분하여 사용하였다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7B2CBA3-CCF7-4100-9503-72A5C8BC9AB3}"/>
              </a:ext>
            </a:extLst>
          </p:cNvPr>
          <p:cNvGrpSpPr/>
          <p:nvPr/>
        </p:nvGrpSpPr>
        <p:grpSpPr>
          <a:xfrm>
            <a:off x="2541527" y="2950037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661F19F-4897-40F0-A877-58BD2A85BC7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953A3624-C525-4DB3-A5FB-4A90E75A14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블록을 구분하기 위하여 들여쓰기를 하였다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5" name="내용 개체 틀 26">
            <a:extLst>
              <a:ext uri="{FF2B5EF4-FFF2-40B4-BE49-F238E27FC236}">
                <a16:creationId xmlns:a16="http://schemas.microsoft.com/office/drawing/2014/main" id="{5BEE6E13-0FB9-4D66-B6E9-B4853D973349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프로그램 코딩 작업에서 올바르지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않은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사항은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352BCD7-BBA0-4A00-8BC2-B43A880B1E29}"/>
              </a:ext>
            </a:extLst>
          </p:cNvPr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F5FEC17-2A30-42FE-9420-F520CAB19DB7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81A8337-230F-48CB-9490-6228CFCF7615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36D36F0-AB19-4F44-8308-19A36331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988374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" name="내용 개체 틀 26">
            <a:extLst>
              <a:ext uri="{FF2B5EF4-FFF2-40B4-BE49-F238E27FC236}">
                <a16:creationId xmlns:a16="http://schemas.microsoft.com/office/drawing/2014/main" id="{B652D9D8-4191-4EFE-BBEC-D0EB713F6A55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여러 명령어를 한 줄에 사용할 때 필요한 기호는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B9C890-B2FC-4FF9-81F3-194956AB8CC6}"/>
              </a:ext>
            </a:extLst>
          </p:cNvPr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DEE9C8-0CD8-420F-879D-A70A707F8747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F981A61-1E36-411A-BE8A-09811349BFF8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D85D96-76E1-43D5-BDC6-1DAE4189EF30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24ABA9-A40B-4B54-B802-6FB5F8548D2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E40E3E83-BFD6-4108-8085-766182A2E9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And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표시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(&amp;)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A8C5967-FC61-4299-83DF-14A40741FDA7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F233EC-F5C8-476C-BA49-83E540DD7A9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386F4D59-810B-4846-9F86-541D31A155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세미콜론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(;)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5826D4E-7A65-40DB-AB22-A2198AF68315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DB0CAB-BC8E-4BCA-AE0A-BED884805D5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573D50D9-5B89-445D-A06C-4CB6928388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콜론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(:)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A09322-CBF4-40D3-8110-DD214F6F94A2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93A943-2E66-4747-AAD9-B38EB7CF80E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내용 개체 틀 26">
              <a:extLst>
                <a:ext uri="{FF2B5EF4-FFF2-40B4-BE49-F238E27FC236}">
                  <a16:creationId xmlns:a16="http://schemas.microsoft.com/office/drawing/2014/main" id="{8479AA56-AEF9-46A4-8F99-3A498FB88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물음표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세미콜론은 여러 명령어를 한 줄에 사용할 때 필요한 기호입니다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71BC3130-8B43-4218-A6EC-ECBD9174A51D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여러 명령어를 한 줄에 사용할 때 필요한 기호는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49D4466-0EF2-400B-9915-3D89DB593FF8}"/>
              </a:ext>
            </a:extLst>
          </p:cNvPr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16FC9A2-1FF0-4AEC-8E30-FAB92F0AA995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1BE3B39-C0E3-4430-9E22-BEB5FD7E3E3C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C051725-4974-4BCD-AA57-D17A14D5F645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E450B5-C5BF-4577-BC72-7469B68A1B4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6F33DD32-FAF6-430D-9226-2FB0A2066D3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And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표시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(&amp;)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CD4F3C-E1E1-4B25-B627-F19823BF6D77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7AFC161-2694-40BC-A838-76F387C0498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759F0BF5-6100-43D6-95B2-DFF32B1B827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세미콜론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(;)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938A86-82D4-47B9-9555-EECF20ABD630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5BCF5D-D85C-4FF8-9908-1D4D14A5B8C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6DD2F9A9-0416-4236-9950-7984AC611A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콜론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(:)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DDCBBAB-4BE5-44A0-B9DA-FE9A663AB372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EBE606D-2BC1-4AC8-8C6A-56B5E0A50C0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내용 개체 틀 26">
              <a:extLst>
                <a:ext uri="{FF2B5EF4-FFF2-40B4-BE49-F238E27FC236}">
                  <a16:creationId xmlns:a16="http://schemas.microsoft.com/office/drawing/2014/main" id="{71E7F636-55E3-4360-8827-3B512ADCF1F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물음표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(?)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768F0223-07F8-4CAD-8D1E-1D097059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33638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end=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sep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=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del=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Inf=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893E17B2-6FF0-40AC-A8AA-B0F8730716CE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출력명령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print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사용시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구분자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표시를 위하여 필요한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print (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출력내용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[,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sep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=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구분문자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][, end=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마지막 문자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])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로 사용합니다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8214A5C-61CF-403A-B057-3C75F1242286}"/>
              </a:ext>
            </a:extLst>
          </p:cNvPr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1C91F6-70A6-4A20-B0B3-C154E5CCE3C4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2AD57C0-D681-4A23-AFE4-36A9706BF9A1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BF6E1A-A30F-4EA2-AFF2-2CD81A22DFBE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7572936-AB26-4B55-961C-B85CD4645A3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9" name="내용 개체 틀 26">
              <a:extLst>
                <a:ext uri="{FF2B5EF4-FFF2-40B4-BE49-F238E27FC236}">
                  <a16:creationId xmlns:a16="http://schemas.microsoft.com/office/drawing/2014/main" id="{B8A822B7-175D-497B-959B-BD178F6F69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end=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E6A52AE-9A0E-4472-BBBD-E89CA6EC8739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9511966-D6EA-4100-AACB-D0268565D67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2" name="내용 개체 틀 26">
              <a:extLst>
                <a:ext uri="{FF2B5EF4-FFF2-40B4-BE49-F238E27FC236}">
                  <a16:creationId xmlns:a16="http://schemas.microsoft.com/office/drawing/2014/main" id="{D48A152A-3CEE-40FA-BB82-29FB08CC39B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sep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=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AF1404-A50A-4854-A99C-8DAC5191A747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1FE1EB4-F0AA-4FC7-A797-E0C0715B375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5" name="내용 개체 틀 26">
              <a:extLst>
                <a:ext uri="{FF2B5EF4-FFF2-40B4-BE49-F238E27FC236}">
                  <a16:creationId xmlns:a16="http://schemas.microsoft.com/office/drawing/2014/main" id="{E4E34CEA-0199-42D4-B300-0122791A4B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del=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41FD003-AB6F-4D99-ACB2-6D79C79BDCC2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4ACD079-0B4F-452E-BA43-A463173A8B1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8" name="내용 개체 틀 26">
              <a:extLst>
                <a:ext uri="{FF2B5EF4-FFF2-40B4-BE49-F238E27FC236}">
                  <a16:creationId xmlns:a16="http://schemas.microsoft.com/office/drawing/2014/main" id="{7D4C521D-5930-42E4-B765-461FCEB1CBC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Inf=</a:t>
              </a:r>
            </a:p>
          </p:txBody>
        </p:sp>
      </p:grpSp>
      <p:sp>
        <p:nvSpPr>
          <p:cNvPr id="69" name="내용 개체 틀 26">
            <a:extLst>
              <a:ext uri="{FF2B5EF4-FFF2-40B4-BE49-F238E27FC236}">
                <a16:creationId xmlns:a16="http://schemas.microsoft.com/office/drawing/2014/main" id="{E00DAE10-A9E7-4906-9308-1058FABB851D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출력명령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print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사용시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구분자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표시를 위하여 필요한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0ED5298A-11ED-4006-B12A-6CD7CDD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96602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언어 기본 요소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언어 기본 요소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순차적 지시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8D8DA-CCE1-4C40-9B23-DF383095D29A}"/>
              </a:ext>
            </a:extLst>
          </p:cNvPr>
          <p:cNvSpPr txBox="1"/>
          <p:nvPr/>
        </p:nvSpPr>
        <p:spPr>
          <a:xfrm>
            <a:off x="3111303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1133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1394"/>
            <a:ext cx="5044491" cy="960304"/>
            <a:chOff x="1543733" y="487496"/>
            <a:chExt cx="5044491" cy="1260000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41527" y="2747795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I love you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5F5CEE92-2917-42B3-95D4-217D979401F6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언어에서 변수명으로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사용할 수 있는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30A4FE-4D4B-481C-ADEE-04D44FF96375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04F8453-FA0B-4748-93DC-89FA1D5D3F9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1" name="내용 개체 틀 26">
              <a:extLst>
                <a:ext uri="{FF2B5EF4-FFF2-40B4-BE49-F238E27FC236}">
                  <a16:creationId xmlns:a16="http://schemas.microsoft.com/office/drawing/2014/main" id="{1D289CB0-76D0-4C1B-A2B9-9CC06659DD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print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153871-4A98-4D02-A652-D949F5AF0313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CD5B88-7B0D-4405-BA58-C8EC67727C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BC518D79-2F79-4E7C-88B6-9BC88E5B4C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my_score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7E0A6A-8990-4FB7-B8A8-003D0E9CF51D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C81675-1D69-4C0C-8FA7-2D41B71504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AB72E5C7-0453-43B3-A327-80C22D613F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my score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변수명으로 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언더바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(_)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를 사용하여 표시할 수 있습니다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2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D487A8-CEE3-4824-B67D-DF5DC65DF61C}"/>
              </a:ext>
            </a:extLst>
          </p:cNvPr>
          <p:cNvCxnSpPr>
            <a:endCxn id="47" idx="3"/>
          </p:cNvCxnSpPr>
          <p:nvPr/>
        </p:nvCxnSpPr>
        <p:spPr>
          <a:xfrm flipV="1">
            <a:off x="1559917" y="481133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1B16B6C-09AC-4C7E-ACBB-B82ACD9976A6}"/>
              </a:ext>
            </a:extLst>
          </p:cNvPr>
          <p:cNvGrpSpPr/>
          <p:nvPr/>
        </p:nvGrpSpPr>
        <p:grpSpPr>
          <a:xfrm>
            <a:off x="1543733" y="481394"/>
            <a:ext cx="5044491" cy="960304"/>
            <a:chOff x="1543733" y="487496"/>
            <a:chExt cx="5044491" cy="12600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6C4E23-EA34-4F18-B961-A135FCC1EFCA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BA0288D-F0FA-40BE-8287-EE6CEFA75D34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F3F6E8C-1C74-4221-ADB5-8C0E6B2AA4C7}"/>
              </a:ext>
            </a:extLst>
          </p:cNvPr>
          <p:cNvGrpSpPr/>
          <p:nvPr/>
        </p:nvGrpSpPr>
        <p:grpSpPr>
          <a:xfrm>
            <a:off x="2541527" y="2747795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38F5F19-178C-4E7B-B5A3-AAC47494EF0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86DDA4CD-C46F-47CB-8529-B482D46562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I love you</a:t>
              </a:r>
            </a:p>
          </p:txBody>
        </p:sp>
      </p:grpSp>
      <p:sp>
        <p:nvSpPr>
          <p:cNvPr id="39" name="내용 개체 틀 26">
            <a:extLst>
              <a:ext uri="{FF2B5EF4-FFF2-40B4-BE49-F238E27FC236}">
                <a16:creationId xmlns:a16="http://schemas.microsoft.com/office/drawing/2014/main" id="{693E77B0-FC65-41B7-A7A8-B432EF28468C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언어에서 변수명으로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사용할 수 있는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CA08DE5-FEAA-4791-81FC-8AC14D53012F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2123A51-426D-4AFF-A044-19454DA51E5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91EBDC38-3F26-413C-B7A4-67AD4553686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print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F49A824-DEB1-4B20-B307-1D965D6CACD8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12CC72A-71FB-4083-B4D8-C8246C89908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60B6B683-3366-493F-BE50-2006F146CD6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my_score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7BFC6C-7825-4C3A-ADC3-518F43982E01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F1928CF-5F18-4E30-9C1F-C31F7E3844C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CD246383-2A92-4CAF-A2A7-B1E0CDA0F5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my score 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E9D8AB8F-71DA-4C2D-A666-6B1A80FB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96602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언어 기본 요소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순차적 실행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 등이 프로그래밍 언어의 주요한 요소 임</a:t>
            </a: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구조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언어를 사용시 주의사항을 유의 할 것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61950" indent="-180975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연산자를 띄어 쓰는 것은 상관 없음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61950" indent="-180975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블록의 인식은 칸을 들어 쓰는 방식 등을 사용함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출력은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61950" indent="-180975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출력내용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[, </a:t>
            </a:r>
            <a:r>
              <a:rPr lang="en-US" altLang="ko-KR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sep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구분문자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][, end=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 문자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입력은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61950" indent="-180975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= input(“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전 출력내용”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변수에 값을 저장해서 넣어둘 수 있음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내에 값을 배정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(Assignment)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개념임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변수는 지정된 명명법에 맞도록 이름을 붙임</a:t>
            </a:r>
          </a:p>
        </p:txBody>
      </p:sp>
    </p:spTree>
    <p:extLst>
      <p:ext uri="{BB962C8B-B14F-4D97-AF65-F5344CB8AC3E}">
        <p14:creationId xmlns:p14="http://schemas.microsoft.com/office/powerpoint/2010/main" val="101883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프로그래밍 언어 기본 요소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09D040-63C3-46CC-AF0E-91E23F9A337C}"/>
              </a:ext>
            </a:extLst>
          </p:cNvPr>
          <p:cNvGrpSpPr/>
          <p:nvPr/>
        </p:nvGrpSpPr>
        <p:grpSpPr>
          <a:xfrm>
            <a:off x="1056308" y="1198082"/>
            <a:ext cx="5208689" cy="515312"/>
            <a:chOff x="779234" y="1264073"/>
            <a:chExt cx="5208689" cy="5153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8847F2-75CE-4A59-9AE1-EB5F9F7A1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64" y="1264073"/>
              <a:ext cx="4975430" cy="515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ctr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컴퓨터에게 어떤 업무를 </a:t>
              </a:r>
              <a:r>
                <a:rPr kumimoji="0" lang="en-US" altLang="ko-KR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/>
              </a:r>
              <a:br>
                <a:rPr kumimoji="0" lang="en-US" altLang="ko-KR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</a:br>
              <a:r>
                <a:rPr kumimoji="0" lang="ko-KR" altLang="en-US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처리할 수 있도록 지시하는 사항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B921FA7-EEBA-45CE-A19B-47DE9F7C4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34" y="1264073"/>
              <a:ext cx="273753" cy="20531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AAA53C7-489F-42FA-98F6-BA0E189B0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714170" y="1264073"/>
              <a:ext cx="273753" cy="205315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209E22-D67D-4F00-97DE-6B4F8F0A2F82}"/>
              </a:ext>
            </a:extLst>
          </p:cNvPr>
          <p:cNvSpPr/>
          <p:nvPr/>
        </p:nvSpPr>
        <p:spPr bwMode="auto">
          <a:xfrm>
            <a:off x="719222" y="2571750"/>
            <a:ext cx="5868903" cy="120984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6700" algn="l" defTabSz="1291174" fontAlgn="auto" latinLnBrk="0">
              <a:spcBef>
                <a:spcPts val="600"/>
              </a:spcBef>
              <a:spcAft>
                <a:spcPts val="0"/>
              </a:spcAft>
              <a:defRPr/>
            </a:pPr>
            <a:endParaRPr kumimoji="0" lang="ko-KR" altLang="en-US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1983CA-61C4-4AD6-9A61-13A8FDA1EB6F}"/>
              </a:ext>
            </a:extLst>
          </p:cNvPr>
          <p:cNvSpPr/>
          <p:nvPr/>
        </p:nvSpPr>
        <p:spPr bwMode="auto">
          <a:xfrm>
            <a:off x="711273" y="2721755"/>
            <a:ext cx="1507272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주요 요소 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7607C-03B3-418F-A8F7-FA879338A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741" y="3081618"/>
            <a:ext cx="5386256" cy="69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순차적 지시</a:t>
            </a: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</a:t>
            </a: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82B65C-13D9-4D39-9C98-28F1E3D4E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003" y="3081618"/>
            <a:ext cx="5386256" cy="69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547655-5253-47FE-B175-3F859C813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093" y="3081618"/>
            <a:ext cx="5386256" cy="3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 </a:t>
            </a:r>
            <a:endParaRPr kumimoji="0" lang="en-US" altLang="ko-KR" sz="16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순차적 지시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7000F4-3796-44E8-8376-B80D6F727DDC}"/>
              </a:ext>
            </a:extLst>
          </p:cNvPr>
          <p:cNvSpPr/>
          <p:nvPr/>
        </p:nvSpPr>
        <p:spPr bwMode="auto">
          <a:xfrm>
            <a:off x="719572" y="696523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ECFDF1-6930-4F51-B98E-F745D9A0AD99}"/>
              </a:ext>
            </a:extLst>
          </p:cNvPr>
          <p:cNvSpPr/>
          <p:nvPr/>
        </p:nvSpPr>
        <p:spPr bwMode="auto">
          <a:xfrm>
            <a:off x="1255309" y="696522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문장을 수행 후 다음 문장을 수행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195A98-9696-43B8-82BA-456DD40D06A7}"/>
              </a:ext>
            </a:extLst>
          </p:cNvPr>
          <p:cNvSpPr/>
          <p:nvPr/>
        </p:nvSpPr>
        <p:spPr bwMode="auto">
          <a:xfrm>
            <a:off x="719572" y="1373847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AFC94E-4662-4FBD-BE52-485A49440438}"/>
              </a:ext>
            </a:extLst>
          </p:cNvPr>
          <p:cNvSpPr/>
          <p:nvPr/>
        </p:nvSpPr>
        <p:spPr bwMode="auto">
          <a:xfrm>
            <a:off x="1255309" y="1373846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by Step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한 문장을 수행 후 다음 문장을 수행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3D3426-52DC-4868-8505-4B7A426245A4}"/>
              </a:ext>
            </a:extLst>
          </p:cNvPr>
          <p:cNvGrpSpPr/>
          <p:nvPr/>
        </p:nvGrpSpPr>
        <p:grpSpPr>
          <a:xfrm>
            <a:off x="702526" y="2076892"/>
            <a:ext cx="5890479" cy="884162"/>
            <a:chOff x="702526" y="2051169"/>
            <a:chExt cx="5890479" cy="151452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C39960-D14B-45E8-99F9-E0466D367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E439DC-D8BB-4348-BC05-A89924D7A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85001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A20C12D-2221-4F1D-B585-9DD1686CD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385416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91F421-4C15-4307-8F00-0C9F35B8499C}"/>
              </a:ext>
            </a:extLst>
          </p:cNvPr>
          <p:cNvSpPr/>
          <p:nvPr/>
        </p:nvSpPr>
        <p:spPr bwMode="auto">
          <a:xfrm>
            <a:off x="702526" y="2223116"/>
            <a:ext cx="5446690" cy="76646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2563" indent="-182563" algn="l" latinLnBrk="0">
              <a:buFontTx/>
              <a:buChar char="-"/>
            </a:pP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국어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영어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marL="182563" indent="-182563" algn="l" latinLnBrk="0">
              <a:buFontTx/>
              <a:buChar char="-"/>
            </a:pP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전체 합계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/ 3</a:t>
            </a:r>
          </a:p>
        </p:txBody>
      </p:sp>
    </p:spTree>
    <p:extLst>
      <p:ext uri="{BB962C8B-B14F-4D97-AF65-F5344CB8AC3E}">
        <p14:creationId xmlns:p14="http://schemas.microsoft.com/office/powerpoint/2010/main" val="290966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DEC4B2-895F-4374-8B5C-D325F0778D6C}"/>
              </a:ext>
            </a:extLst>
          </p:cNvPr>
          <p:cNvGrpSpPr/>
          <p:nvPr/>
        </p:nvGrpSpPr>
        <p:grpSpPr>
          <a:xfrm>
            <a:off x="702526" y="1563688"/>
            <a:ext cx="5890479" cy="2118379"/>
            <a:chOff x="702526" y="2051169"/>
            <a:chExt cx="5890479" cy="362867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EB02B67-4425-4163-BD49-7224C3ED1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0797A58-58E2-4A47-96D3-B9025DFF3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29641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48F7B51-219B-4777-BD44-EBA7F23EF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499565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F9B981-CDED-448A-8B58-8315D3E87BD6}"/>
              </a:ext>
            </a:extLst>
          </p:cNvPr>
          <p:cNvSpPr/>
          <p:nvPr/>
        </p:nvSpPr>
        <p:spPr bwMode="auto">
          <a:xfrm>
            <a:off x="702526" y="1709912"/>
            <a:ext cx="5446690" cy="186691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indent="-180975" algn="l" latinLnBrk="0">
              <a:buFontTx/>
              <a:buChar char="-"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 + 2 * 3 + 4 / 2</a:t>
            </a:r>
          </a:p>
          <a:p>
            <a:pPr marL="180975" indent="-180975" algn="l" latinLnBrk="0">
              <a:buFontTx/>
              <a:buChar char="-"/>
            </a:pP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sin(90)</a:t>
            </a:r>
          </a:p>
          <a:p>
            <a:pPr marL="180975" indent="-180975" algn="l" latinLnBrk="0">
              <a:buFontTx/>
              <a:buChar char="-"/>
            </a:pP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marL="180975" indent="-180975" algn="l" latinLnBrk="0">
              <a:buFontTx/>
              <a:buChar char="-"/>
            </a:pP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참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AND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거짓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marL="180975" indent="-180975" algn="l" latinLnBrk="0">
              <a:buFontTx/>
              <a:buChar char="-"/>
            </a:pP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참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OR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거짓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marL="180975" indent="-180975" algn="l" latinLnBrk="0">
              <a:buFontTx/>
              <a:buChar char="-"/>
            </a:pP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참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AND not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거짓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연산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17F40F-FF74-4DB8-A20C-52C7AD6B773D}"/>
              </a:ext>
            </a:extLst>
          </p:cNvPr>
          <p:cNvGrpSpPr/>
          <p:nvPr/>
        </p:nvGrpSpPr>
        <p:grpSpPr>
          <a:xfrm>
            <a:off x="941698" y="848849"/>
            <a:ext cx="5548315" cy="515312"/>
            <a:chOff x="945306" y="1273718"/>
            <a:chExt cx="5721388" cy="863805"/>
          </a:xfrm>
        </p:grpSpPr>
        <p:sp>
          <p:nvSpPr>
            <p:cNvPr id="12" name="왼쪽 중괄호 11">
              <a:extLst>
                <a:ext uri="{FF2B5EF4-FFF2-40B4-BE49-F238E27FC236}">
                  <a16:creationId xmlns:a16="http://schemas.microsoft.com/office/drawing/2014/main" id="{9F794810-B8B3-4952-9574-F75A04694636}"/>
                </a:ext>
              </a:extLst>
            </p:cNvPr>
            <p:cNvSpPr/>
            <p:nvPr/>
          </p:nvSpPr>
          <p:spPr>
            <a:xfrm>
              <a:off x="1141115" y="1273718"/>
              <a:ext cx="164193" cy="863803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A54A7D-C96C-4FA5-8C1B-8F4BE540FE32}"/>
                </a:ext>
              </a:extLst>
            </p:cNvPr>
            <p:cNvSpPr/>
            <p:nvPr/>
          </p:nvSpPr>
          <p:spPr>
            <a:xfrm>
              <a:off x="945306" y="1396070"/>
              <a:ext cx="5721388" cy="61910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사칙 연산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Bool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연산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논리 연산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)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처리가 기본임</a:t>
              </a:r>
            </a:p>
          </p:txBody>
        </p:sp>
        <p:sp>
          <p:nvSpPr>
            <p:cNvPr id="15" name="왼쪽 중괄호 14">
              <a:extLst>
                <a:ext uri="{FF2B5EF4-FFF2-40B4-BE49-F238E27FC236}">
                  <a16:creationId xmlns:a16="http://schemas.microsoft.com/office/drawing/2014/main" id="{6878F932-F906-4AE0-B4C5-F84F61D83E39}"/>
                </a:ext>
              </a:extLst>
            </p:cNvPr>
            <p:cNvSpPr/>
            <p:nvPr/>
          </p:nvSpPr>
          <p:spPr>
            <a:xfrm rot="10800000">
              <a:off x="6306691" y="1273721"/>
              <a:ext cx="164193" cy="863802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03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저장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B8C1BD-04F8-4860-A2CD-CEB162F500C3}"/>
              </a:ext>
            </a:extLst>
          </p:cNvPr>
          <p:cNvGrpSpPr/>
          <p:nvPr/>
        </p:nvGrpSpPr>
        <p:grpSpPr>
          <a:xfrm>
            <a:off x="719572" y="700088"/>
            <a:ext cx="5868553" cy="497175"/>
            <a:chOff x="820492" y="3806334"/>
            <a:chExt cx="5868553" cy="4971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4B4B53-7AF2-4769-AD74-8B2CD7E1F5EB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변수라는 저장공간을 사용함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6EF41ED-E713-41A6-8EF1-0F72E9593E2D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54429F2-6196-466A-A236-D83D8A32B643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E41B6D8-B6DA-45EA-B927-D45D062E7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4CC5A86-B4D8-4111-9AD2-66D0A2C44D71}"/>
              </a:ext>
            </a:extLst>
          </p:cNvPr>
          <p:cNvGrpSpPr/>
          <p:nvPr/>
        </p:nvGrpSpPr>
        <p:grpSpPr>
          <a:xfrm>
            <a:off x="719572" y="1315100"/>
            <a:ext cx="5868553" cy="497175"/>
            <a:chOff x="820492" y="3806334"/>
            <a:chExt cx="5868553" cy="49717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3080C78-2CD2-4C43-827D-8D5A5EE0DBAD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변수에는 중간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연산된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값이나 지정된 값을 저장 후 처리함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D08AE14-1BC8-4448-A48A-DE545675A801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34B5AE3-2E77-4883-A9F5-8BE3BF92E908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CBCFA369-946D-4988-944A-FF28FCD90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70A8AE-C857-4CDD-8DBE-2BB708C6172A}"/>
              </a:ext>
            </a:extLst>
          </p:cNvPr>
          <p:cNvGrpSpPr/>
          <p:nvPr/>
        </p:nvGrpSpPr>
        <p:grpSpPr>
          <a:xfrm>
            <a:off x="702526" y="2014903"/>
            <a:ext cx="5890479" cy="1276415"/>
            <a:chOff x="702526" y="2051169"/>
            <a:chExt cx="5890479" cy="218643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AD1577B-F198-401A-BA56-8313A96F9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296432-C347-475F-A6A8-409DBB25C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152192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8CE5F29-B03A-4F2D-A30F-2A8708E31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057325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11BD0-A533-4DA5-97C7-8E74F9E63BA0}"/>
              </a:ext>
            </a:extLst>
          </p:cNvPr>
          <p:cNvSpPr/>
          <p:nvPr/>
        </p:nvSpPr>
        <p:spPr bwMode="auto">
          <a:xfrm>
            <a:off x="702526" y="2234690"/>
            <a:ext cx="5446690" cy="92220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79388" indent="-179388" algn="l" latinLnBrk="0">
              <a:buFontTx/>
              <a:buChar char="-"/>
            </a:pP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전체합계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국어점수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영어점수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수학점수</a:t>
            </a:r>
          </a:p>
          <a:p>
            <a:pPr marL="179388" indent="-179388" algn="l" latinLnBrk="0">
              <a:buFontTx/>
              <a:buChar char="-"/>
            </a:pP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평균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전체합계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/3</a:t>
            </a:r>
          </a:p>
          <a:p>
            <a:pPr marL="179388" indent="-179388" algn="l" latinLnBrk="0">
              <a:buFontTx/>
              <a:buChar char="-"/>
            </a:pP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평균값을 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인쇄하시오</a:t>
            </a:r>
            <a:endParaRPr lang="ko-KR" altLang="en-US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984032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17296</TotalTime>
  <Words>2150</Words>
  <Application>Microsoft Office PowerPoint</Application>
  <PresentationFormat>화면 슬라이드 쇼(16:9)</PresentationFormat>
  <Paragraphs>602</Paragraphs>
  <Slides>54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나눔명조</vt:lpstr>
      <vt:lpstr>Consolas</vt:lpstr>
      <vt:lpstr>나눔고딕</vt:lpstr>
      <vt:lpstr>굴림</vt:lpstr>
      <vt:lpstr>Arial</vt:lpstr>
      <vt:lpstr>맑은 고딕</vt:lpstr>
      <vt:lpstr>나눔바른고딕</vt:lpstr>
      <vt:lpstr>Wingdings</vt:lpstr>
      <vt:lpstr>나눔명조 ExtraBold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2927</cp:revision>
  <dcterms:created xsi:type="dcterms:W3CDTF">2007-12-21T01:40:26Z</dcterms:created>
  <dcterms:modified xsi:type="dcterms:W3CDTF">2021-04-28T23:44:30Z</dcterms:modified>
</cp:coreProperties>
</file>